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33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79" d="100"/>
          <a:sy n="79" d="100"/>
        </p:scale>
        <p:origin x="4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E509F-A5D9-47B8-B91E-5E6529A71426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C806F-D830-4177-8EE5-FDF1798DB1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58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C806F-D830-4177-8EE5-FDF1798DB1BC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969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23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22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11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598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6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50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51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62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07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0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5DED-AB56-495D-9D0A-E2EB93EB6083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1B954-C59D-4539-858F-01782EA06E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333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288016" cy="6858000"/>
          </a:xfr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r>
              <a:rPr lang="pl-PL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</a:t>
            </a:r>
            <a:r>
              <a:rPr lang="pl-PL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pl-PL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pl-PL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</a:t>
            </a:r>
            <a:r>
              <a:rPr lang="pl-PL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</a:t>
            </a:r>
            <a:r>
              <a:rPr lang="pl-PL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</a:t>
            </a:r>
            <a:r>
              <a:rPr lang="pl-PL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</a:t>
            </a:r>
            <a:r>
              <a:rPr lang="pl-PL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pl-PL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</a:t>
            </a:r>
            <a:r>
              <a:rPr lang="pl-PL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</a:t>
            </a:r>
            <a:r>
              <a:rPr lang="pl-PL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pl-PL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pl-PL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pl-PL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74963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>
        <p14:honeycomb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anchor="t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Siódma  plaga:</a:t>
            </a:r>
            <a:br>
              <a:rPr lang="pl-PL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Grad</a:t>
            </a:r>
            <a:b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Cytat: </a:t>
            </a:r>
            <a:r>
              <a:rPr lang="pl-PL" sz="29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,,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  zesłał grzmot i grad i spadł ogień na ziemię. I powstał grad i błyskawice z gradem na przemian tak ogromne, że nie było takich na całej ziemi egipskiej od czasu, gdy Egipt stał się narodem’’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1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Wyjaśnienie  na  czym  polegała  siódma  plaga</a:t>
            </a:r>
            <a:r>
              <a:rPr lang="pl-PL" sz="31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:</a:t>
            </a:r>
            <a:br>
              <a:rPr lang="pl-PL" sz="3100" dirty="0">
                <a:solidFill>
                  <a:srgbClr val="4F81BD">
                    <a:lumMod val="75000"/>
                  </a:srgb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</a:b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Kiedy ponad 200 kilometrów sześciennych skał zostaje wyrzuconych w powietrze, ich szczątki, w zależności od rozmiaru, natychmiast rozdzielają się w dwóch kierunkach. Najmniejsze cząsteczki - pyłki - pozostają w górnych warstwach atmosfery, zasłaniając światło słoneczne i powodując ochłodzenie. Cięższe fragmenty opadają na ziemię. Każdy z nich ciągnie za sobą mały strumień powietrza, a całość tworzy potężny prąd atmosferyczny. Ciężkie powietrze zachowuje się przy tym bardziej jak płyn niż jak gaz. </a:t>
            </a:r>
            <a:br>
              <a:rPr lang="pl-PL" sz="22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</a:br>
            <a:endParaRPr lang="pl-PL" sz="2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1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Ósma  plaga  egipska:</a:t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Szarańcze</a:t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Cytat: </a:t>
            </a:r>
            <a:r>
              <a:rPr lang="pl-PL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,, Rano  wiatr  wschodni  przyniósł  szarańczę. Szarańcza  przyleciała (...) i pokryła powierzchnię  całej  ziemi. I ciemną  się  stała  ziemia  od szarańczy  w takich  ilościach. Szarańcza  pożarła  wszelką  trawę  z  ziemi  i wszelki  owoce drzewa, który  pozostał  po  gradzie„</a:t>
            </a:r>
            <a:br>
              <a:rPr lang="pl-PL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1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Wyjaśnienie  na  czym  polegała ósma plaga:</a:t>
            </a:r>
            <a:br>
              <a:rPr lang="pl-PL" sz="1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Trudno jest tu doszukać się bezpośrednich związków ze zjawiskami wulkanicznymi, niemniej nie da się wykluczyć, że opady popiołu mogły wywołać migrację szarańczy. A ta naturalnie rzuciła się na ocalałe resztki zieleni i pożarła je doszczętnie. </a:t>
            </a:r>
            <a:br>
              <a:rPr lang="pl-PL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37112"/>
            <a:ext cx="2555777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3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58439"/>
            <a:ext cx="9144000" cy="6957392"/>
          </a:xfrm>
          <a:gradFill flip="none" rotWithShape="1">
            <a:gsLst>
              <a:gs pos="0">
                <a:srgbClr val="FF99CC">
                  <a:shade val="30000"/>
                  <a:satMod val="115000"/>
                </a:srgbClr>
              </a:gs>
              <a:gs pos="50000">
                <a:srgbClr val="FF99CC">
                  <a:shade val="67500"/>
                  <a:satMod val="115000"/>
                </a:srgbClr>
              </a:gs>
              <a:gs pos="100000">
                <a:srgbClr val="FF99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anchor="t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Dziewiąta  plaga egipska:</a:t>
            </a:r>
            <a:br>
              <a:rPr lang="pl-PL" sz="3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Ciemność</a:t>
            </a:r>
            <a:br>
              <a:rPr lang="pl-PL" sz="3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Cytat: </a:t>
            </a:r>
            <a:r>
              <a:rPr lang="pl-PL" sz="3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,,</a:t>
            </a:r>
            <a:r>
              <a:rPr lang="pl-P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Gęsta mgła leżała w całej ziemi egipskiej przez trzy dni. Jeden drugiego nie widział i nikt nie mógł wstać z miejsca przez trzy dni" </a:t>
            </a:r>
            <a:br>
              <a:rPr lang="pl-PL" sz="3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3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Wyjaśnienie  na  czym  polegała  dziewiąta  plaga:</a:t>
            </a:r>
            <a:br>
              <a:rPr lang="pl-PL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Tak zwane egipskie ciemności spowodował obłok pyłu wulkanicznego. Po wybuchu wulkanu Krakatau przez cztery dni mieszkańcy Jokohamy w Japonii nie widzieli słońca. Świadkowie, znajdujący się na terenie erupcji Krakatau w 1883 roku, potwierdzają, że słońce dawało wówczas niewiele więcej światła niż księżyc w pełni. </a:t>
            </a:r>
            <a:endParaRPr lang="pl-PL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-18068" y="3384188"/>
            <a:ext cx="68945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68" y="4581128"/>
            <a:ext cx="3077900" cy="231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8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anchor="t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Dziesiąta  plaga egipska: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Śmierć  pierworodnych  m.in. Syna  faraona.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Cytat: ,,Śmierć pierworodnych"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Wyjaśnienie  na  czym  polegała  ostatnia  plaga:</a:t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Związek  tej  plagi z wulkanizmem  nie  jest bezpośredni. Jest oczywiste, że skutki  katastrofy dotknęły w pierwszej  kolejności  dzieci. Śmierć pierworodnych opłakiwano w Egipcie  najmocniej, bowiem w tamtych rejonach  synowie  pierworodni  do dziś cieszą się największymi przywilejami. 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9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27835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>
                <a:solidFill>
                  <a:schemeClr val="accent2">
                    <a:lumMod val="75000"/>
                  </a:schemeClr>
                </a:solidFill>
                <a:latin typeface="Bahnschrift SemiBold SemiConden" panose="020B0502040204020203" pitchFamily="34" charset="0"/>
              </a:rPr>
              <a:t>Dziękuję za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Bahnschrift SemiBold SemiConden" panose="020B0502040204020203" pitchFamily="34" charset="0"/>
              </a:rPr>
              <a:t>oglądanie.</a:t>
            </a:r>
            <a:br>
              <a:rPr lang="pl-PL" dirty="0">
                <a:solidFill>
                  <a:schemeClr val="accent2">
                    <a:lumMod val="75000"/>
                  </a:schemeClr>
                </a:solidFill>
                <a:latin typeface="Bahnschrift SemiBold SemiConden" panose="020B0502040204020203" pitchFamily="34" charset="0"/>
              </a:rPr>
            </a:br>
            <a:r>
              <a:rPr lang="pl-PL" sz="49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Prezentacja przygotowana  przez Julię Konecką z kl. VI</a:t>
            </a:r>
          </a:p>
        </p:txBody>
      </p:sp>
    </p:spTree>
    <p:extLst>
      <p:ext uri="{BB962C8B-B14F-4D97-AF65-F5344CB8AC3E}">
        <p14:creationId xmlns:p14="http://schemas.microsoft.com/office/powerpoint/2010/main" val="415415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315416"/>
            <a:ext cx="9308704" cy="70294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pl-PL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</a:rPr>
              <a:t>Dziesięć plag egipskich.</a:t>
            </a:r>
          </a:p>
        </p:txBody>
      </p:sp>
    </p:spTree>
    <p:extLst>
      <p:ext uri="{BB962C8B-B14F-4D97-AF65-F5344CB8AC3E}">
        <p14:creationId xmlns:p14="http://schemas.microsoft.com/office/powerpoint/2010/main" val="249085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Plagi egipskie to dziesięć klęsk wymierzonych Egiptowi przez Boga </a:t>
            </a:r>
            <a:r>
              <a:rPr lang="pl-PL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Jahwe</a:t>
            </a: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, opisanych w biblijnej Księdze Wyjścia, w rozdziałach 7–12. Miały one przekonać faraona, aby zgodził się na opuszczenie Egiptu przez Izraelitów.</a:t>
            </a:r>
          </a:p>
        </p:txBody>
      </p:sp>
    </p:spTree>
    <p:extLst>
      <p:ext uri="{BB962C8B-B14F-4D97-AF65-F5344CB8AC3E}">
        <p14:creationId xmlns:p14="http://schemas.microsoft.com/office/powerpoint/2010/main" val="170669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3376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b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l-PL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ierwsza  plaga  egipska:</a:t>
            </a:r>
            <a:br>
              <a:rPr lang="pl-PL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mbria Math" panose="02040503050406030204" pitchFamily="18" charset="0"/>
              </a:rPr>
              <a:t>Przemiana wód Nilu i całej wody  w Egipcie w krew</a:t>
            </a:r>
            <a:br>
              <a:rPr lang="pl-PL" sz="2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mbria Math" panose="02040503050406030204" pitchFamily="18" charset="0"/>
              </a:rPr>
            </a:br>
            <a:br>
              <a:rPr lang="pl-PL" sz="27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mbria Math" panose="02040503050406030204" pitchFamily="18" charset="0"/>
              </a:rPr>
            </a:br>
            <a:r>
              <a:rPr lang="pl-PL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Cytat:</a:t>
            </a:r>
            <a:r>
              <a:rPr lang="pl-PL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pl-PL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,, A Faraon podniósł laskę i uderzył nią w Nil. Woda Nilu zmieniła się w krew. Ryby z rzeki wygięły, a Nil zaczął wydawać przykrą woń, tak że Egipcjanie nie mogli pić wody z Nilu. Krew była w całym kraju egipskim’’</a:t>
            </a:r>
            <a:br>
              <a:rPr lang="pl-PL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2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Wyjaśnienie na czym polegała pierwsza plaga:</a:t>
            </a:r>
            <a:br>
              <a:rPr lang="pl-PL" sz="22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2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Czerwony popiół wulkaniczny, wyrzucony  w  pierwszym  etapie  zagłady </a:t>
            </a:r>
            <a:r>
              <a:rPr lang="pl-PL" sz="2200" b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Thiry</a:t>
            </a:r>
            <a:r>
              <a:rPr lang="pl-PL" sz="22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, został przywiany aż do Egiptu,  gdzie  spowodował  zanieczyszczenie  wody.  Czytamy dalej w Księdze  Wyjścia  że ‚’’serce faraona pozostało uparte’’ gdyż ’’to samo  [czyli  zamianę wody Nilu w krew] potrafili czynić  to  także  czarownicy egipscy’’ skąd można  wnioskować  ,że  obszar  pokryty  przez  pył wulkaniczny musiał  stanowić  olbrzymią  część  kraju. W całym  Egipcie  w  tamtym  okresie musiało  dochodzić   do wielu  podobnych wydarzeń.</a:t>
            </a:r>
            <a:br>
              <a:rPr lang="pl-PL" sz="2200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1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49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53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-38681"/>
            <a:ext cx="9179496" cy="6881923"/>
          </a:xfr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pl-PL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pl-PL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r>
              <a:rPr lang="pl-PL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pl-PL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  </a:t>
            </a:r>
            <a:r>
              <a:rPr lang="pl-PL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pl-PL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l-PL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pl-PL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Gady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Cytat: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,, I wyszły  żaby i pokryły całą ziemię egipską’’.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Wyjaśnienie  na  czym  polegała  druga  plaga:</a:t>
            </a:r>
            <a:br>
              <a:rPr lang="pl-PL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Osadzający  się  popiół, sadza  i  drobiny  wulkanicznego  pumeksu  zmusiły żaby  do  porzucenia  wody.  Jednocześnie  ptaki  i drobne  drapieżniki-główni  wrogowie  żab – przenosiły  się  dalej  na południe, opuszczając zagrożoną  strefę, wskutek  czego  płazy  szalenie  się  rozpleniły. Sztukę rozpleniania  żab  także  posiadali  egipscy czarownicy. Nic  dziwnego , że ’’serce  faraona  pozostało uparte.’’</a:t>
            </a:r>
            <a:endParaRPr lang="pl-PL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0" y="3888789"/>
            <a:ext cx="2949463" cy="294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6795" y="-315416"/>
            <a:ext cx="9170795" cy="717341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Trzecia  plaga  egipska: </a:t>
            </a:r>
            <a:br>
              <a:rPr lang="pl-PL" sz="2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Komary </a:t>
            </a:r>
            <a:br>
              <a:rPr lang="pl-PL" sz="2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Cytat:</a:t>
            </a:r>
            <a:r>
              <a:rPr lang="pl-PL" sz="4000" dirty="0">
                <a:solidFill>
                  <a:prstClr val="black"/>
                </a:solidFill>
              </a:rPr>
              <a:t> </a:t>
            </a:r>
            <a:r>
              <a:rPr lang="pl-P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,,Komary pokryły ziemię i bydło, cały proch w ziemi egipskiej zmienił się w komary.’’</a:t>
            </a:r>
            <a:br>
              <a:rPr lang="pl-P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Wyjaśnienie  na czym  polegała  trzecia plaga</a:t>
            </a:r>
            <a:r>
              <a:rPr lang="pl-PL" sz="32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br>
              <a:rPr lang="pl-PL" sz="2000" b="1" dirty="0">
                <a:solidFill>
                  <a:srgbClr val="F79646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Żaby i ryby ginące w zanieczyszczonej wulkanicznym pyłem wodzie musiały stać się doskonałą pożywką dla larw owadów. Wybuch wulkanu nastąpił najprawdopodobniej latem kiedy szeroko rozlewający się Nil stwarza sprzyjające warunki dla rozwoju komarów i moskitów. 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99894"/>
            <a:ext cx="3635896" cy="275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8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  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Muchy.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Cytat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:,, Domy Egipcjan zostaną napełnione muchami, a nawet ziemia, na której będą.’’</a:t>
            </a: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Wyjaśnienie na czym polegała czwarta plaga: </a:t>
            </a:r>
            <a:br>
              <a:rPr lang="pl-P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Katastrofa  spowodowała  ograniczenie  liczby  naturalnych  wrogów  much  tse-tse.  To zaś  doprowadziło  do  ich  nadmiernego  rozplenienia.</a:t>
            </a:r>
            <a:b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2"/>
            <a:ext cx="284380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99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87" y="-171400"/>
            <a:ext cx="9136013" cy="7029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ą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  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Pomór bydła.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Cytat: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,, Oto ręka Pana porazi bydło twoje  na polu konie, osły, wielbłądy, woły i owce i będzie bardzo wielka zaraza.’’</a:t>
            </a: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Wyjaśnienie  na  czym  polegała  piąta  plaga</a:t>
            </a:r>
            <a:r>
              <a:rPr lang="pl-PL" sz="31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br>
              <a:rPr lang="pl-PL" sz="31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Pomór  bydła  w Egipcie  mógł  być  spowodowany  zanieczyszczeniem  żywności  przez  resztki popiołów, zarażeniem  wody  przez  padlinę  oraz   nadmiernym  rozmnożeniem  owadów.  Również  po wybuchu  wulkanu  Krakatau. W całej Indonezji  zapanowała  zaraza , pozdychały  ryby. W przyduszonych  popiołem, jeziorach i rzekach  woda z  kryształowo  czystej  zamieniła  się  w kwaśną  i  ciemną, czasami o barwie  wysychającej krwi. Ptaki i zwierzęta domowe podusiły się w czasie nawałnicy i wszędzie  unosił  się odór  rozkładających  się  ciał.       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5104"/>
            <a:ext cx="2519904" cy="251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7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8520" y="14444"/>
            <a:ext cx="9361040" cy="6858000"/>
          </a:xfr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Szósta  plaga  egipska :</a:t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Wrzody</a:t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Cytat: </a:t>
            </a:r>
            <a:r>
              <a:rPr lang="pl-P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,, Pył będzie się unosił nad całym krajem egipskim i sprawi u człowieka i bydła w całej ziemi egipskiej wrzody i pryszcze’’</a:t>
            </a:r>
            <a:br>
              <a:rPr lang="pl-P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Wyjaśnienie  na  czym  polegała  szósta  plaga</a:t>
            </a: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br>
              <a:rPr lang="pl-PL" sz="18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Zapalenie i wrzody mogą być świadectwem epidemii ospy. Rozprzestrzenienie się tej choroby jest wysoce prawdopodobne przy wielkiej liczbie moskitów i zalegających w ciepłym klimacie trupów padłych zwierząt. </a:t>
            </a:r>
            <a:br>
              <a:rPr lang="pl-PL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pl-PL" sz="4000" dirty="0"/>
            </a:br>
            <a:r>
              <a:rPr lang="pl-PL" sz="3600" dirty="0"/>
              <a:t> 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4221088"/>
            <a:ext cx="4351170" cy="262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00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1051</Words>
  <Application>Microsoft Office PowerPoint</Application>
  <PresentationFormat>Pokaz na ekranie (4:3)</PresentationFormat>
  <Paragraphs>18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3" baseType="lpstr">
      <vt:lpstr>Arial</vt:lpstr>
      <vt:lpstr>Arial Rounded MT Bold</vt:lpstr>
      <vt:lpstr>Arial Unicode MS</vt:lpstr>
      <vt:lpstr>Bahnschrift Light SemiCondensed</vt:lpstr>
      <vt:lpstr>Bahnschrift SemiBold SemiConden</vt:lpstr>
      <vt:lpstr>Calibri</vt:lpstr>
      <vt:lpstr>Cambria Math</vt:lpstr>
      <vt:lpstr>Garamond</vt:lpstr>
      <vt:lpstr>Motyw pakietu Office</vt:lpstr>
      <vt:lpstr>Motywy biblijne</vt:lpstr>
      <vt:lpstr>Dziesięć plag egipskich.</vt:lpstr>
      <vt:lpstr>Plagi egipskie to dziesięć klęsk wymierzonych Egiptowi przez Boga Jahwe, opisanych w biblijnej Księdze Wyjścia, w rozdziałach 7–12. Miały one przekonać faraona, aby zgodził się na opuszczenie Egiptu przez Izraelitów.</vt:lpstr>
      <vt:lpstr> Pierwsza  plaga  egipska: Przemiana wód Nilu i całej wody  w Egipcie w krew  Cytat: ,, A Faraon podniósł laskę i uderzył nią w Nil. Woda Nilu zmieniła się w krew. Ryby z rzeki wygięły, a Nil zaczął wydawać przykrą woń, tak że Egipcjanie nie mogli pić wody z Nilu. Krew była w całym kraju egipskim’’  Wyjaśnienie na czym polegała pierwsza plaga: Czerwony popiół wulkaniczny, wyrzucony  w  pierwszym  etapie  zagłady Thiry , został przywiany aż do Egiptu,  gdzie  spowodował  zanieczyszczenie  wody.  Czytamy dalej w Księdze  Wyjścia  że ‚’’serce faraona pozostało uparte’’ gdyż ’’to samo  [czyli  zamianę wody Nilu w krew] potrafili czynić  to  także  czarownicy egipscy’’ skąd można  wnioskować  ,że  obszar  pokryty  przez  pył wulkaniczny musiał  stanowić  olbrzymią  część  kraju. W całym  Egipcie  w  tamtym  okresie musiało  dochodzić   do wielu  podobnych wydarzeń.     </vt:lpstr>
      <vt:lpstr>Druga  plaga  egipska: Gady Cytat: ,, I wyszły  żaby i pokryły całą ziemię egipską’’.  Wyjaśnienie  na  czym  polegała  druga  plaga: Osadzający  się  popiół, sadza  i  drobiny  wulkanicznego  pumeksu  zmusiły żaby  do  porzucenia  wody.  Jednocześnie  ptaki  i drobne  drapieżniki-główni  wrogowie  żab – przenosiły  się  dalej  na południe, opuszczając zagrożoną  strefę, wskutek  czego  płazy  szalenie  się  rozpleniły. Sztukę rozpleniania  żab  także  posiadali  egipscy czarownicy. Nic  dziwnego , że ’’serce  faraona  pozostało uparte.’’</vt:lpstr>
      <vt:lpstr>Trzecia  plaga  egipska:  Komary  Cytat: ,,Komary pokryły ziemię i bydło, cały proch w ziemi egipskiej zmienił się w komary.’’   Wyjaśnienie  na czym  polegała  trzecia plaga: Żaby i ryby ginące w zanieczyszczonej wulkanicznym pyłem wodzie musiały stać się doskonałą pożywką dla larw owadów. Wybuch wulkanu nastąpił najprawdopodobniej latem kiedy szeroko rozlewający się Nil stwarza sprzyjające warunki dla rozwoju komarów i moskitów. </vt:lpstr>
      <vt:lpstr>Czwarta  plaga  egipska: Muchy. Cytat:,, Domy Egipcjan zostaną napełnione muchami, a nawet ziemia, na której będą.’’  Wyjaśnienie na czym polegała czwarta plaga:  Katastrofa  spowodowała  ograniczenie  liczby  naturalnych  wrogów  much  tse-tse.  To zaś  doprowadziło  do  ich  nadmiernego  rozplenienia. </vt:lpstr>
      <vt:lpstr>Piąta  plaga  egipska: Pomór bydła. Cytat: ,, Oto ręka Pana porazi bydło twoje  na polu konie, osły, wielbłądy, woły i owce i będzie bardzo wielka zaraza.’’  Wyjaśnienie  na  czym  polegała  piąta  plaga: Pomór  bydła  w Egipcie  mógł  być  spowodowany  zanieczyszczeniem  żywności  przez  resztki popiołów, zarażeniem  wody  przez  padlinę  oraz   nadmiernym  rozmnożeniem  owadów.  Również  po wybuchu  wulkanu  Krakatau. W całej Indonezji  zapanowała  zaraza , pozdychały  ryby. W przyduszonych  popiołem, jeziorach i rzekach  woda z  kryształowo  czystej  zamieniła  się  w kwaśną  i  ciemną, czasami o barwie  wysychającej krwi. Ptaki i zwierzęta domowe podusiły się w czasie nawałnicy i wszędzie  unosił  się odór  rozkładających  się  ciał.        </vt:lpstr>
      <vt:lpstr>Szósta  plaga  egipska : Wrzody Cytat: ,, Pył będzie się unosił nad całym krajem egipskim i sprawi u człowieka i bydła w całej ziemi egipskiej wrzody i pryszcze’’  Wyjaśnienie  na  czym  polegała  szósta  plaga: Zapalenie i wrzody mogą być świadectwem epidemii ospy. Rozprzestrzenienie się tej choroby jest wysoce prawdopodobne przy wielkiej liczbie moskitów i zalegających w ciepłym klimacie trupów padłych zwierząt.     </vt:lpstr>
      <vt:lpstr>Siódma  plaga: Grad  Cytat: ,,Pan  zesłał grzmot i grad i spadł ogień na ziemię. I powstał grad i błyskawice z gradem na przemian tak ogromne, że nie było takich na całej ziemi egipskiej od czasu, gdy Egipt stał się narodem’’  Wyjaśnienie  na  czym  polegała  siódma  plaga: Kiedy ponad 200 kilometrów sześciennych skał zostaje wyrzuconych w powietrze, ich szczątki, w zależności od rozmiaru, natychmiast rozdzielają się w dwóch kierunkach. Najmniejsze cząsteczki - pyłki - pozostają w górnych warstwach atmosfery, zasłaniając światło słoneczne i powodując ochłodzenie. Cięższe fragmenty opadają na ziemię. Każdy z nich ciągnie za sobą mały strumień powietrza, a całość tworzy potężny prąd atmosferyczny. Ciężkie powietrze zachowuje się przy tym bardziej jak płyn niż jak gaz.  </vt:lpstr>
      <vt:lpstr>Ósma  plaga  egipska: Szarańcze Cytat: ,, Rano  wiatr  wschodni  przyniósł  szarańczę. Szarańcza  przyleciała (...) i pokryła powierzchnię  całej  ziemi. I ciemną  się  stała  ziemia  od szarańczy  w takich  ilościach. Szarańcza  pożarła  wszelką  trawę  z  ziemi  i wszelki  owoce drzewa, który  pozostał  po  gradzie„  Wyjaśnienie  na  czym  polegała ósma plaga: Trudno jest tu doszukać się bezpośrednich związków ze zjawiskami wulkanicznymi, niemniej nie da się wykluczyć, że opady popiołu mogły wywołać migrację szarańczy. A ta naturalnie rzuciła się na ocalałe resztki zieleni i pożarła je doszczętnie.       </vt:lpstr>
      <vt:lpstr>Dziewiąta  plaga egipska: Ciemność Cytat: ,,Gęsta mgła leżała w całej ziemi egipskiej przez trzy dni. Jeden drugiego nie widział i nikt nie mógł wstać z miejsca przez trzy dni"   Wyjaśnienie  na  czym  polegała  dziewiąta  plaga: Tak zwane egipskie ciemności spowodował obłok pyłu wulkanicznego. Po wybuchu wulkanu Krakatau przez cztery dni mieszkańcy Jokohamy w Japonii nie widzieli słońca. Świadkowie, znajdujący się na terenie erupcji Krakatau w 1883 roku, potwierdzają, że słońce dawało wówczas niewiele więcej światła niż księżyc w pełni. </vt:lpstr>
      <vt:lpstr> Dziesiąta  plaga egipska: Śmierć  pierworodnych  m.in. Syna  faraona. Cytat: ,,Śmierć pierworodnych"   Wyjaśnienie  na  czym  polegała  ostatnia  plaga: Związek  tej  plagi z wulkanizmem  nie  jest bezpośredni. Jest oczywiste, że skutki  katastrofy dotknęły w pierwszej  kolejności  dzieci. Śmierć pierworodnych opłakiwano w Egipcie  najmocniej, bowiem w tamtych rejonach  synowie  pierworodni  do dziś cieszą się największymi przywilejami.   </vt:lpstr>
      <vt:lpstr>Dziękuję za oglądanie. Prezentacja przygotowana  przez Julię Konecką z kl. 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Motywy biblijne</dc:title>
  <dc:creator>KarlosTypeR</dc:creator>
  <cp:lastModifiedBy>s072166</cp:lastModifiedBy>
  <cp:revision>44</cp:revision>
  <dcterms:created xsi:type="dcterms:W3CDTF">2020-04-19T15:03:44Z</dcterms:created>
  <dcterms:modified xsi:type="dcterms:W3CDTF">2020-05-15T18:49:25Z</dcterms:modified>
</cp:coreProperties>
</file>