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epodreczniki.pl/a/czym-jest-sluchowisko-radiowe/DcDoY7Aml" TargetMode="External"/><Relationship Id="rId1" Type="http://schemas.openxmlformats.org/officeDocument/2006/relationships/hyperlink" Target="https://iteatr.tvp.pl/38225413/zostan-przyjacielem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epodreczniki.pl/a/czym-jest-sluchowisko-radiowe/DcDoY7Aml" TargetMode="External"/><Relationship Id="rId1" Type="http://schemas.openxmlformats.org/officeDocument/2006/relationships/hyperlink" Target="https://iteatr.tvp.pl/38225413/zostan-przyjaciele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9191E-EE09-4E36-835F-03ABE3A190E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58E6D4A-E123-436D-AD87-2FB09DD54835}">
      <dgm:prSet/>
      <dgm:spPr/>
      <dgm:t>
        <a:bodyPr/>
        <a:lstStyle/>
        <a:p>
          <a:r>
            <a:rPr lang="pl-PL" b="1"/>
            <a:t>Adaptacja</a:t>
          </a:r>
          <a:endParaRPr lang="en-US"/>
        </a:p>
      </dgm:t>
    </dgm:pt>
    <dgm:pt modelId="{359D0B61-4C2D-4DF6-B8F4-57C012F8C159}" type="parTrans" cxnId="{D51DFEA3-F95B-4360-8B45-6AA1C258C7C5}">
      <dgm:prSet/>
      <dgm:spPr/>
      <dgm:t>
        <a:bodyPr/>
        <a:lstStyle/>
        <a:p>
          <a:endParaRPr lang="en-US"/>
        </a:p>
      </dgm:t>
    </dgm:pt>
    <dgm:pt modelId="{2D72469B-4891-444E-9730-2CA998A09254}" type="sibTrans" cxnId="{D51DFEA3-F95B-4360-8B45-6AA1C258C7C5}">
      <dgm:prSet/>
      <dgm:spPr/>
      <dgm:t>
        <a:bodyPr/>
        <a:lstStyle/>
        <a:p>
          <a:endParaRPr lang="en-US"/>
        </a:p>
      </dgm:t>
    </dgm:pt>
    <dgm:pt modelId="{4534C2E2-6E39-4390-BD9A-56F389CB2504}">
      <dgm:prSet/>
      <dgm:spPr/>
      <dgm:t>
        <a:bodyPr/>
        <a:lstStyle/>
        <a:p>
          <a:r>
            <a:rPr lang="pl-PL"/>
            <a:t>(łac. </a:t>
          </a:r>
          <a:r>
            <a:rPr lang="pl-PL" i="1"/>
            <a:t>adaptatio</a:t>
          </a:r>
          <a:r>
            <a:rPr lang="pl-PL"/>
            <a:t> – dostosowanie) przystosowanie tekstu literackiego do wystawienia na scenie, sfilmowania. Adaptacja filmowa, teatralna, radiowa.</a:t>
          </a:r>
          <a:endParaRPr lang="en-US"/>
        </a:p>
      </dgm:t>
    </dgm:pt>
    <dgm:pt modelId="{3A7A948C-9DFE-4300-B619-D0133175796F}" type="parTrans" cxnId="{283B30A1-FAE0-49D8-AB12-5A6E4E59A6F5}">
      <dgm:prSet/>
      <dgm:spPr/>
      <dgm:t>
        <a:bodyPr/>
        <a:lstStyle/>
        <a:p>
          <a:endParaRPr lang="en-US"/>
        </a:p>
      </dgm:t>
    </dgm:pt>
    <dgm:pt modelId="{FA2A0162-01F0-44EF-8389-9568C50F1EBB}" type="sibTrans" cxnId="{283B30A1-FAE0-49D8-AB12-5A6E4E59A6F5}">
      <dgm:prSet/>
      <dgm:spPr/>
      <dgm:t>
        <a:bodyPr/>
        <a:lstStyle/>
        <a:p>
          <a:endParaRPr lang="en-US"/>
        </a:p>
      </dgm:t>
    </dgm:pt>
    <dgm:pt modelId="{E3667569-EE95-4BF9-9280-E426DAFA5B98}">
      <dgm:prSet/>
      <dgm:spPr/>
      <dgm:t>
        <a:bodyPr/>
        <a:lstStyle/>
        <a:p>
          <a:r>
            <a:rPr lang="pl-PL" b="1"/>
            <a:t>Akcja</a:t>
          </a:r>
          <a:endParaRPr lang="en-US"/>
        </a:p>
      </dgm:t>
    </dgm:pt>
    <dgm:pt modelId="{7929357E-3F5F-452D-8F7D-4C9360623C17}" type="parTrans" cxnId="{E123C1CD-DF4F-4A31-82C8-B69545415517}">
      <dgm:prSet/>
      <dgm:spPr/>
      <dgm:t>
        <a:bodyPr/>
        <a:lstStyle/>
        <a:p>
          <a:endParaRPr lang="en-US"/>
        </a:p>
      </dgm:t>
    </dgm:pt>
    <dgm:pt modelId="{3F6C2B71-5521-4B3B-99E1-C99CE6978147}" type="sibTrans" cxnId="{E123C1CD-DF4F-4A31-82C8-B69545415517}">
      <dgm:prSet/>
      <dgm:spPr/>
      <dgm:t>
        <a:bodyPr/>
        <a:lstStyle/>
        <a:p>
          <a:endParaRPr lang="en-US"/>
        </a:p>
      </dgm:t>
    </dgm:pt>
    <dgm:pt modelId="{A50AEEB9-B558-488F-B6C9-068BBCBCBEDB}">
      <dgm:prSet/>
      <dgm:spPr/>
      <dgm:t>
        <a:bodyPr/>
        <a:lstStyle/>
        <a:p>
          <a:r>
            <a:rPr lang="pl-PL"/>
            <a:t>(łac. </a:t>
          </a:r>
          <a:r>
            <a:rPr lang="pl-PL" i="1"/>
            <a:t>actio</a:t>
          </a:r>
          <a:r>
            <a:rPr lang="pl-PL"/>
            <a:t> – działanie) ciąg następujących po sobie zdarzeń w utworze literackim, filmie, spektaklu teatralnym, słuchowisku.</a:t>
          </a:r>
          <a:endParaRPr lang="en-US"/>
        </a:p>
      </dgm:t>
    </dgm:pt>
    <dgm:pt modelId="{DB41C6A4-839D-44FA-AFFD-2E22A168A340}" type="parTrans" cxnId="{FF1EE85C-0E38-408E-AAFD-FF8A5978345A}">
      <dgm:prSet/>
      <dgm:spPr/>
      <dgm:t>
        <a:bodyPr/>
        <a:lstStyle/>
        <a:p>
          <a:endParaRPr lang="en-US"/>
        </a:p>
      </dgm:t>
    </dgm:pt>
    <dgm:pt modelId="{F0484511-1EC2-4B63-9B40-675EAEDA1DBF}" type="sibTrans" cxnId="{FF1EE85C-0E38-408E-AAFD-FF8A5978345A}">
      <dgm:prSet/>
      <dgm:spPr/>
      <dgm:t>
        <a:bodyPr/>
        <a:lstStyle/>
        <a:p>
          <a:endParaRPr lang="en-US"/>
        </a:p>
      </dgm:t>
    </dgm:pt>
    <dgm:pt modelId="{1A43289B-9095-4327-B4D3-01D8A903DC90}">
      <dgm:prSet/>
      <dgm:spPr/>
      <dgm:t>
        <a:bodyPr/>
        <a:lstStyle/>
        <a:p>
          <a:r>
            <a:rPr lang="pl-PL" b="1"/>
            <a:t>Charakteryzacja</a:t>
          </a:r>
          <a:endParaRPr lang="en-US"/>
        </a:p>
      </dgm:t>
    </dgm:pt>
    <dgm:pt modelId="{B45D5BF4-2A17-4778-8DE1-88235472FD55}" type="parTrans" cxnId="{8D53D7CB-8D2A-4297-8E36-48900649EFC0}">
      <dgm:prSet/>
      <dgm:spPr/>
      <dgm:t>
        <a:bodyPr/>
        <a:lstStyle/>
        <a:p>
          <a:endParaRPr lang="en-US"/>
        </a:p>
      </dgm:t>
    </dgm:pt>
    <dgm:pt modelId="{0EB3E13C-ED00-4CDC-A441-7051AA1632C6}" type="sibTrans" cxnId="{8D53D7CB-8D2A-4297-8E36-48900649EFC0}">
      <dgm:prSet/>
      <dgm:spPr/>
      <dgm:t>
        <a:bodyPr/>
        <a:lstStyle/>
        <a:p>
          <a:endParaRPr lang="en-US"/>
        </a:p>
      </dgm:t>
    </dgm:pt>
    <dgm:pt modelId="{B7830289-8A85-4840-BAE1-B8F6E7DDDC93}">
      <dgm:prSet/>
      <dgm:spPr/>
      <dgm:t>
        <a:bodyPr/>
        <a:lstStyle/>
        <a:p>
          <a:r>
            <a:rPr lang="pl-PL"/>
            <a:t>nadawanie czyjejś twarzy i sylwetce zewnętrznych cech osoby, którą odgrywa, np. postarzanie kogoś, upodobnienie twarzy do kota, wykonanie na ciele ran po bójce, itp.</a:t>
          </a:r>
          <a:endParaRPr lang="en-US"/>
        </a:p>
      </dgm:t>
    </dgm:pt>
    <dgm:pt modelId="{37F66A2B-B14D-4811-BD83-32492A28A63E}" type="parTrans" cxnId="{7C711882-0046-47C0-B7C9-0F4650B4C960}">
      <dgm:prSet/>
      <dgm:spPr/>
      <dgm:t>
        <a:bodyPr/>
        <a:lstStyle/>
        <a:p>
          <a:endParaRPr lang="en-US"/>
        </a:p>
      </dgm:t>
    </dgm:pt>
    <dgm:pt modelId="{DC537221-C0DB-477F-87E5-3B2109822B08}" type="sibTrans" cxnId="{7C711882-0046-47C0-B7C9-0F4650B4C960}">
      <dgm:prSet/>
      <dgm:spPr/>
      <dgm:t>
        <a:bodyPr/>
        <a:lstStyle/>
        <a:p>
          <a:endParaRPr lang="en-US"/>
        </a:p>
      </dgm:t>
    </dgm:pt>
    <dgm:pt modelId="{178C3155-C238-43AE-B4D6-848B4B99E615}">
      <dgm:prSet/>
      <dgm:spPr/>
      <dgm:t>
        <a:bodyPr/>
        <a:lstStyle/>
        <a:p>
          <a:r>
            <a:rPr lang="pl-PL" b="1"/>
            <a:t>Efekty akustyczne</a:t>
          </a:r>
          <a:endParaRPr lang="en-US"/>
        </a:p>
      </dgm:t>
    </dgm:pt>
    <dgm:pt modelId="{7BE50C14-0BD9-41C6-99F2-72175975F43D}" type="parTrans" cxnId="{EBD95856-CA5C-4255-BB2E-CBCCE3734864}">
      <dgm:prSet/>
      <dgm:spPr/>
      <dgm:t>
        <a:bodyPr/>
        <a:lstStyle/>
        <a:p>
          <a:endParaRPr lang="en-US"/>
        </a:p>
      </dgm:t>
    </dgm:pt>
    <dgm:pt modelId="{FCDE01D0-B8BE-466B-B123-F1BE0FC132E6}" type="sibTrans" cxnId="{EBD95856-CA5C-4255-BB2E-CBCCE3734864}">
      <dgm:prSet/>
      <dgm:spPr/>
      <dgm:t>
        <a:bodyPr/>
        <a:lstStyle/>
        <a:p>
          <a:endParaRPr lang="en-US"/>
        </a:p>
      </dgm:t>
    </dgm:pt>
    <dgm:pt modelId="{69EA8CD0-4D76-4712-900B-797F7F1E26BF}">
      <dgm:prSet/>
      <dgm:spPr/>
      <dgm:t>
        <a:bodyPr/>
        <a:lstStyle/>
        <a:p>
          <a:r>
            <a:rPr lang="pl-PL"/>
            <a:t>(gr. </a:t>
          </a:r>
          <a:r>
            <a:rPr lang="pl-PL" i="1"/>
            <a:t>akoustikós</a:t>
          </a:r>
          <a:r>
            <a:rPr lang="pl-PL"/>
            <a:t> – dotyczący słuchu) dźwięki, które przedstawiają treści słuchowiska, np. szum wody, świst wiatru, dźwięk wybierania numeru telefonu.</a:t>
          </a:r>
          <a:endParaRPr lang="en-US"/>
        </a:p>
      </dgm:t>
    </dgm:pt>
    <dgm:pt modelId="{37C201CB-7D52-42AF-9070-63A6C66ADDD4}" type="parTrans" cxnId="{EF64D2B9-02F5-4D75-AC41-EBDA7592B483}">
      <dgm:prSet/>
      <dgm:spPr/>
      <dgm:t>
        <a:bodyPr/>
        <a:lstStyle/>
        <a:p>
          <a:endParaRPr lang="en-US"/>
        </a:p>
      </dgm:t>
    </dgm:pt>
    <dgm:pt modelId="{381A6CC4-2451-4A6A-9463-5011A879D88B}" type="sibTrans" cxnId="{EF64D2B9-02F5-4D75-AC41-EBDA7592B483}">
      <dgm:prSet/>
      <dgm:spPr/>
      <dgm:t>
        <a:bodyPr/>
        <a:lstStyle/>
        <a:p>
          <a:endParaRPr lang="en-US"/>
        </a:p>
      </dgm:t>
    </dgm:pt>
    <dgm:pt modelId="{5A77DCF7-68CA-431C-BC7A-4C59D2A9FC4E}">
      <dgm:prSet/>
      <dgm:spPr/>
      <dgm:t>
        <a:bodyPr/>
        <a:lstStyle/>
        <a:p>
          <a:r>
            <a:rPr lang="pl-PL" b="1"/>
            <a:t>Gestykulacja</a:t>
          </a:r>
          <a:endParaRPr lang="en-US"/>
        </a:p>
      </dgm:t>
    </dgm:pt>
    <dgm:pt modelId="{E105EF10-D1A5-4BFC-B81D-052A662FF1F8}" type="parTrans" cxnId="{AD4DF83F-7EA2-4D7A-A7AC-1F95E650ADA2}">
      <dgm:prSet/>
      <dgm:spPr/>
      <dgm:t>
        <a:bodyPr/>
        <a:lstStyle/>
        <a:p>
          <a:endParaRPr lang="en-US"/>
        </a:p>
      </dgm:t>
    </dgm:pt>
    <dgm:pt modelId="{5D5A297D-7DED-45CA-9737-E9B0C0C6BA52}" type="sibTrans" cxnId="{AD4DF83F-7EA2-4D7A-A7AC-1F95E650ADA2}">
      <dgm:prSet/>
      <dgm:spPr/>
      <dgm:t>
        <a:bodyPr/>
        <a:lstStyle/>
        <a:p>
          <a:endParaRPr lang="en-US"/>
        </a:p>
      </dgm:t>
    </dgm:pt>
    <dgm:pt modelId="{0161D1E4-5735-4D23-91F1-EDD3992692BB}">
      <dgm:prSet/>
      <dgm:spPr/>
      <dgm:t>
        <a:bodyPr/>
        <a:lstStyle/>
        <a:p>
          <a:r>
            <a:rPr lang="pl-PL"/>
            <a:t>ruchy rąk podkreślające treść tego, o czym się mówi; też: wykonywanie gestów.</a:t>
          </a:r>
          <a:endParaRPr lang="en-US"/>
        </a:p>
      </dgm:t>
    </dgm:pt>
    <dgm:pt modelId="{6AF786CA-B2BB-438C-A2D5-775039A73773}" type="parTrans" cxnId="{626411C0-257D-43CF-A518-31B106D7AC75}">
      <dgm:prSet/>
      <dgm:spPr/>
      <dgm:t>
        <a:bodyPr/>
        <a:lstStyle/>
        <a:p>
          <a:endParaRPr lang="en-US"/>
        </a:p>
      </dgm:t>
    </dgm:pt>
    <dgm:pt modelId="{DD350D43-67F0-4E04-973B-1A01471EAA39}" type="sibTrans" cxnId="{626411C0-257D-43CF-A518-31B106D7AC75}">
      <dgm:prSet/>
      <dgm:spPr/>
      <dgm:t>
        <a:bodyPr/>
        <a:lstStyle/>
        <a:p>
          <a:endParaRPr lang="en-US"/>
        </a:p>
      </dgm:t>
    </dgm:pt>
    <dgm:pt modelId="{72877622-A7EE-49AE-9467-3750DCDAF1A0}">
      <dgm:prSet/>
      <dgm:spPr/>
      <dgm:t>
        <a:bodyPr/>
        <a:lstStyle/>
        <a:p>
          <a:r>
            <a:rPr lang="pl-PL" b="1"/>
            <a:t>Ilustrator dźwięku</a:t>
          </a:r>
          <a:endParaRPr lang="en-US"/>
        </a:p>
      </dgm:t>
    </dgm:pt>
    <dgm:pt modelId="{CD61C5C1-404C-4162-8713-CA15D17AEB84}" type="parTrans" cxnId="{26CA47E5-3058-4579-B0DF-D1109792D77B}">
      <dgm:prSet/>
      <dgm:spPr/>
      <dgm:t>
        <a:bodyPr/>
        <a:lstStyle/>
        <a:p>
          <a:endParaRPr lang="en-US"/>
        </a:p>
      </dgm:t>
    </dgm:pt>
    <dgm:pt modelId="{BF6F1094-ED99-49A8-870F-71DDF5B7139B}" type="sibTrans" cxnId="{26CA47E5-3058-4579-B0DF-D1109792D77B}">
      <dgm:prSet/>
      <dgm:spPr/>
      <dgm:t>
        <a:bodyPr/>
        <a:lstStyle/>
        <a:p>
          <a:endParaRPr lang="en-US"/>
        </a:p>
      </dgm:t>
    </dgm:pt>
    <dgm:pt modelId="{E150502E-D61D-4890-924A-0E55F85AC2B8}">
      <dgm:prSet/>
      <dgm:spPr/>
      <dgm:t>
        <a:bodyPr/>
        <a:lstStyle/>
        <a:p>
          <a:r>
            <a:rPr lang="pl-PL"/>
            <a:t>osoba tworząca dźwięk do słuchowiska, spektaklu teatralnego.</a:t>
          </a:r>
          <a:endParaRPr lang="en-US"/>
        </a:p>
      </dgm:t>
    </dgm:pt>
    <dgm:pt modelId="{1557EB48-145F-4CB1-92A8-BB8C5349EDB4}" type="parTrans" cxnId="{1FCB5E91-EDF1-4FB6-80E8-04D9A6B7C86F}">
      <dgm:prSet/>
      <dgm:spPr/>
      <dgm:t>
        <a:bodyPr/>
        <a:lstStyle/>
        <a:p>
          <a:endParaRPr lang="en-US"/>
        </a:p>
      </dgm:t>
    </dgm:pt>
    <dgm:pt modelId="{0C2DFF52-3A56-4BDD-954B-9B60EF037F4A}" type="sibTrans" cxnId="{1FCB5E91-EDF1-4FB6-80E8-04D9A6B7C86F}">
      <dgm:prSet/>
      <dgm:spPr/>
      <dgm:t>
        <a:bodyPr/>
        <a:lstStyle/>
        <a:p>
          <a:endParaRPr lang="en-US"/>
        </a:p>
      </dgm:t>
    </dgm:pt>
    <dgm:pt modelId="{24E2ECCB-DA89-4E75-B2DA-D3C6AE819D00}" type="pres">
      <dgm:prSet presAssocID="{1B29191E-EE09-4E36-835F-03ABE3A190EF}" presName="diagram" presStyleCnt="0">
        <dgm:presLayoutVars>
          <dgm:dir/>
          <dgm:resizeHandles val="exact"/>
        </dgm:presLayoutVars>
      </dgm:prSet>
      <dgm:spPr/>
    </dgm:pt>
    <dgm:pt modelId="{EDCEE320-C454-4ED7-A01C-BE8F84F2FD23}" type="pres">
      <dgm:prSet presAssocID="{858E6D4A-E123-436D-AD87-2FB09DD54835}" presName="node" presStyleLbl="node1" presStyleIdx="0" presStyleCnt="12">
        <dgm:presLayoutVars>
          <dgm:bulletEnabled val="1"/>
        </dgm:presLayoutVars>
      </dgm:prSet>
      <dgm:spPr/>
    </dgm:pt>
    <dgm:pt modelId="{28D3C3A9-A51C-4960-8654-DFCBC522AF23}" type="pres">
      <dgm:prSet presAssocID="{2D72469B-4891-444E-9730-2CA998A09254}" presName="sibTrans" presStyleCnt="0"/>
      <dgm:spPr/>
    </dgm:pt>
    <dgm:pt modelId="{8C1CA861-6480-41F8-BDF0-ACF705D0A6A6}" type="pres">
      <dgm:prSet presAssocID="{4534C2E2-6E39-4390-BD9A-56F389CB2504}" presName="node" presStyleLbl="node1" presStyleIdx="1" presStyleCnt="12">
        <dgm:presLayoutVars>
          <dgm:bulletEnabled val="1"/>
        </dgm:presLayoutVars>
      </dgm:prSet>
      <dgm:spPr/>
    </dgm:pt>
    <dgm:pt modelId="{29FB1534-0547-4C8F-A88A-6BC385D26B19}" type="pres">
      <dgm:prSet presAssocID="{FA2A0162-01F0-44EF-8389-9568C50F1EBB}" presName="sibTrans" presStyleCnt="0"/>
      <dgm:spPr/>
    </dgm:pt>
    <dgm:pt modelId="{7F441A46-655E-41E7-9278-E25553C6F820}" type="pres">
      <dgm:prSet presAssocID="{E3667569-EE95-4BF9-9280-E426DAFA5B98}" presName="node" presStyleLbl="node1" presStyleIdx="2" presStyleCnt="12">
        <dgm:presLayoutVars>
          <dgm:bulletEnabled val="1"/>
        </dgm:presLayoutVars>
      </dgm:prSet>
      <dgm:spPr/>
    </dgm:pt>
    <dgm:pt modelId="{A6B2F54C-7B5B-4C5C-96F7-41F2B4146686}" type="pres">
      <dgm:prSet presAssocID="{3F6C2B71-5521-4B3B-99E1-C99CE6978147}" presName="sibTrans" presStyleCnt="0"/>
      <dgm:spPr/>
    </dgm:pt>
    <dgm:pt modelId="{E8817F25-ED13-4243-ADD4-7F8C7B87E614}" type="pres">
      <dgm:prSet presAssocID="{A50AEEB9-B558-488F-B6C9-068BBCBCBEDB}" presName="node" presStyleLbl="node1" presStyleIdx="3" presStyleCnt="12">
        <dgm:presLayoutVars>
          <dgm:bulletEnabled val="1"/>
        </dgm:presLayoutVars>
      </dgm:prSet>
      <dgm:spPr/>
    </dgm:pt>
    <dgm:pt modelId="{B7CA8801-9D46-4484-9CB9-4CE3F45A1621}" type="pres">
      <dgm:prSet presAssocID="{F0484511-1EC2-4B63-9B40-675EAEDA1DBF}" presName="sibTrans" presStyleCnt="0"/>
      <dgm:spPr/>
    </dgm:pt>
    <dgm:pt modelId="{F234335D-5D9A-4FB6-A2E8-0B0FD0C2A71E}" type="pres">
      <dgm:prSet presAssocID="{1A43289B-9095-4327-B4D3-01D8A903DC90}" presName="node" presStyleLbl="node1" presStyleIdx="4" presStyleCnt="12">
        <dgm:presLayoutVars>
          <dgm:bulletEnabled val="1"/>
        </dgm:presLayoutVars>
      </dgm:prSet>
      <dgm:spPr/>
    </dgm:pt>
    <dgm:pt modelId="{244C532C-E9EC-4406-8358-F49DF78D9697}" type="pres">
      <dgm:prSet presAssocID="{0EB3E13C-ED00-4CDC-A441-7051AA1632C6}" presName="sibTrans" presStyleCnt="0"/>
      <dgm:spPr/>
    </dgm:pt>
    <dgm:pt modelId="{E3162F63-9BBD-4F04-AA7C-C9E922CB5D3F}" type="pres">
      <dgm:prSet presAssocID="{B7830289-8A85-4840-BAE1-B8F6E7DDDC93}" presName="node" presStyleLbl="node1" presStyleIdx="5" presStyleCnt="12">
        <dgm:presLayoutVars>
          <dgm:bulletEnabled val="1"/>
        </dgm:presLayoutVars>
      </dgm:prSet>
      <dgm:spPr/>
    </dgm:pt>
    <dgm:pt modelId="{1B7D60C1-C01E-4104-8427-76F116820B2F}" type="pres">
      <dgm:prSet presAssocID="{DC537221-C0DB-477F-87E5-3B2109822B08}" presName="sibTrans" presStyleCnt="0"/>
      <dgm:spPr/>
    </dgm:pt>
    <dgm:pt modelId="{F7E07ABC-5D0C-4A38-A14D-A848DED965E5}" type="pres">
      <dgm:prSet presAssocID="{178C3155-C238-43AE-B4D6-848B4B99E615}" presName="node" presStyleLbl="node1" presStyleIdx="6" presStyleCnt="12">
        <dgm:presLayoutVars>
          <dgm:bulletEnabled val="1"/>
        </dgm:presLayoutVars>
      </dgm:prSet>
      <dgm:spPr/>
    </dgm:pt>
    <dgm:pt modelId="{08E28B6C-C12D-4883-9011-0FE4A3555611}" type="pres">
      <dgm:prSet presAssocID="{FCDE01D0-B8BE-466B-B123-F1BE0FC132E6}" presName="sibTrans" presStyleCnt="0"/>
      <dgm:spPr/>
    </dgm:pt>
    <dgm:pt modelId="{20FB1C41-EE64-446E-8686-CFF26ED20615}" type="pres">
      <dgm:prSet presAssocID="{69EA8CD0-4D76-4712-900B-797F7F1E26BF}" presName="node" presStyleLbl="node1" presStyleIdx="7" presStyleCnt="12">
        <dgm:presLayoutVars>
          <dgm:bulletEnabled val="1"/>
        </dgm:presLayoutVars>
      </dgm:prSet>
      <dgm:spPr/>
    </dgm:pt>
    <dgm:pt modelId="{5DA11060-38BC-47C3-B7D1-587934501D37}" type="pres">
      <dgm:prSet presAssocID="{381A6CC4-2451-4A6A-9463-5011A879D88B}" presName="sibTrans" presStyleCnt="0"/>
      <dgm:spPr/>
    </dgm:pt>
    <dgm:pt modelId="{BAD83ECF-A7A1-489B-A2A8-0464F2186A3A}" type="pres">
      <dgm:prSet presAssocID="{5A77DCF7-68CA-431C-BC7A-4C59D2A9FC4E}" presName="node" presStyleLbl="node1" presStyleIdx="8" presStyleCnt="12">
        <dgm:presLayoutVars>
          <dgm:bulletEnabled val="1"/>
        </dgm:presLayoutVars>
      </dgm:prSet>
      <dgm:spPr/>
    </dgm:pt>
    <dgm:pt modelId="{746BA280-94BF-461B-929A-AE94696D572F}" type="pres">
      <dgm:prSet presAssocID="{5D5A297D-7DED-45CA-9737-E9B0C0C6BA52}" presName="sibTrans" presStyleCnt="0"/>
      <dgm:spPr/>
    </dgm:pt>
    <dgm:pt modelId="{0F3C4031-BB1E-4A59-9FFD-163C31C8C3A8}" type="pres">
      <dgm:prSet presAssocID="{0161D1E4-5735-4D23-91F1-EDD3992692BB}" presName="node" presStyleLbl="node1" presStyleIdx="9" presStyleCnt="12">
        <dgm:presLayoutVars>
          <dgm:bulletEnabled val="1"/>
        </dgm:presLayoutVars>
      </dgm:prSet>
      <dgm:spPr/>
    </dgm:pt>
    <dgm:pt modelId="{0D9982CA-31DB-4762-8BF9-A1CB2A5FA114}" type="pres">
      <dgm:prSet presAssocID="{DD350D43-67F0-4E04-973B-1A01471EAA39}" presName="sibTrans" presStyleCnt="0"/>
      <dgm:spPr/>
    </dgm:pt>
    <dgm:pt modelId="{0A8D4D0C-67C8-43B9-A8C4-76BF4C82FB79}" type="pres">
      <dgm:prSet presAssocID="{72877622-A7EE-49AE-9467-3750DCDAF1A0}" presName="node" presStyleLbl="node1" presStyleIdx="10" presStyleCnt="12">
        <dgm:presLayoutVars>
          <dgm:bulletEnabled val="1"/>
        </dgm:presLayoutVars>
      </dgm:prSet>
      <dgm:spPr/>
    </dgm:pt>
    <dgm:pt modelId="{768D3EE5-7375-430A-9C28-2D5F6EC1422E}" type="pres">
      <dgm:prSet presAssocID="{BF6F1094-ED99-49A8-870F-71DDF5B7139B}" presName="sibTrans" presStyleCnt="0"/>
      <dgm:spPr/>
    </dgm:pt>
    <dgm:pt modelId="{08DEBE63-9F87-4D38-8995-2FD70773C619}" type="pres">
      <dgm:prSet presAssocID="{E150502E-D61D-4890-924A-0E55F85AC2B8}" presName="node" presStyleLbl="node1" presStyleIdx="11" presStyleCnt="12">
        <dgm:presLayoutVars>
          <dgm:bulletEnabled val="1"/>
        </dgm:presLayoutVars>
      </dgm:prSet>
      <dgm:spPr/>
    </dgm:pt>
  </dgm:ptLst>
  <dgm:cxnLst>
    <dgm:cxn modelId="{F2464111-1FE8-40A9-9F29-20031218F73A}" type="presOf" srcId="{0161D1E4-5735-4D23-91F1-EDD3992692BB}" destId="{0F3C4031-BB1E-4A59-9FFD-163C31C8C3A8}" srcOrd="0" destOrd="0" presId="urn:microsoft.com/office/officeart/2005/8/layout/default"/>
    <dgm:cxn modelId="{05290C14-8F3E-42FA-81C8-9FEAA0C07C49}" type="presOf" srcId="{1A43289B-9095-4327-B4D3-01D8A903DC90}" destId="{F234335D-5D9A-4FB6-A2E8-0B0FD0C2A71E}" srcOrd="0" destOrd="0" presId="urn:microsoft.com/office/officeart/2005/8/layout/default"/>
    <dgm:cxn modelId="{F3391C15-1096-48A4-8460-E33D23ED5B78}" type="presOf" srcId="{858E6D4A-E123-436D-AD87-2FB09DD54835}" destId="{EDCEE320-C454-4ED7-A01C-BE8F84F2FD23}" srcOrd="0" destOrd="0" presId="urn:microsoft.com/office/officeart/2005/8/layout/default"/>
    <dgm:cxn modelId="{94482518-95A5-4AD2-8B04-2558FF96F45A}" type="presOf" srcId="{A50AEEB9-B558-488F-B6C9-068BBCBCBEDB}" destId="{E8817F25-ED13-4243-ADD4-7F8C7B87E614}" srcOrd="0" destOrd="0" presId="urn:microsoft.com/office/officeart/2005/8/layout/default"/>
    <dgm:cxn modelId="{73584B1F-8247-4EA8-80C4-028C8E0DEBE9}" type="presOf" srcId="{69EA8CD0-4D76-4712-900B-797F7F1E26BF}" destId="{20FB1C41-EE64-446E-8686-CFF26ED20615}" srcOrd="0" destOrd="0" presId="urn:microsoft.com/office/officeart/2005/8/layout/default"/>
    <dgm:cxn modelId="{85BA8924-4067-4109-BFAF-0D8F51297CE5}" type="presOf" srcId="{4534C2E2-6E39-4390-BD9A-56F389CB2504}" destId="{8C1CA861-6480-41F8-BDF0-ACF705D0A6A6}" srcOrd="0" destOrd="0" presId="urn:microsoft.com/office/officeart/2005/8/layout/default"/>
    <dgm:cxn modelId="{0152B82A-98D1-4E43-BDCE-2B0AA5FB1CB0}" type="presOf" srcId="{B7830289-8A85-4840-BAE1-B8F6E7DDDC93}" destId="{E3162F63-9BBD-4F04-AA7C-C9E922CB5D3F}" srcOrd="0" destOrd="0" presId="urn:microsoft.com/office/officeart/2005/8/layout/default"/>
    <dgm:cxn modelId="{AD4DF83F-7EA2-4D7A-A7AC-1F95E650ADA2}" srcId="{1B29191E-EE09-4E36-835F-03ABE3A190EF}" destId="{5A77DCF7-68CA-431C-BC7A-4C59D2A9FC4E}" srcOrd="8" destOrd="0" parTransId="{E105EF10-D1A5-4BFC-B81D-052A662FF1F8}" sibTransId="{5D5A297D-7DED-45CA-9737-E9B0C0C6BA52}"/>
    <dgm:cxn modelId="{1103AB5B-CED1-4F43-8DE8-083DB930C8FF}" type="presOf" srcId="{178C3155-C238-43AE-B4D6-848B4B99E615}" destId="{F7E07ABC-5D0C-4A38-A14D-A848DED965E5}" srcOrd="0" destOrd="0" presId="urn:microsoft.com/office/officeart/2005/8/layout/default"/>
    <dgm:cxn modelId="{FF1EE85C-0E38-408E-AAFD-FF8A5978345A}" srcId="{1B29191E-EE09-4E36-835F-03ABE3A190EF}" destId="{A50AEEB9-B558-488F-B6C9-068BBCBCBEDB}" srcOrd="3" destOrd="0" parTransId="{DB41C6A4-839D-44FA-AFFD-2E22A168A340}" sibTransId="{F0484511-1EC2-4B63-9B40-675EAEDA1DBF}"/>
    <dgm:cxn modelId="{1110074B-8D64-4CFA-9609-D2B42139C005}" type="presOf" srcId="{1B29191E-EE09-4E36-835F-03ABE3A190EF}" destId="{24E2ECCB-DA89-4E75-B2DA-D3C6AE819D00}" srcOrd="0" destOrd="0" presId="urn:microsoft.com/office/officeart/2005/8/layout/default"/>
    <dgm:cxn modelId="{EBD95856-CA5C-4255-BB2E-CBCCE3734864}" srcId="{1B29191E-EE09-4E36-835F-03ABE3A190EF}" destId="{178C3155-C238-43AE-B4D6-848B4B99E615}" srcOrd="6" destOrd="0" parTransId="{7BE50C14-0BD9-41C6-99F2-72175975F43D}" sibTransId="{FCDE01D0-B8BE-466B-B123-F1BE0FC132E6}"/>
    <dgm:cxn modelId="{05089B76-B864-4D84-8FB6-CA33D9A3771A}" type="presOf" srcId="{E3667569-EE95-4BF9-9280-E426DAFA5B98}" destId="{7F441A46-655E-41E7-9278-E25553C6F820}" srcOrd="0" destOrd="0" presId="urn:microsoft.com/office/officeart/2005/8/layout/default"/>
    <dgm:cxn modelId="{7C711882-0046-47C0-B7C9-0F4650B4C960}" srcId="{1B29191E-EE09-4E36-835F-03ABE3A190EF}" destId="{B7830289-8A85-4840-BAE1-B8F6E7DDDC93}" srcOrd="5" destOrd="0" parTransId="{37F66A2B-B14D-4811-BD83-32492A28A63E}" sibTransId="{DC537221-C0DB-477F-87E5-3B2109822B08}"/>
    <dgm:cxn modelId="{1FCB5E91-EDF1-4FB6-80E8-04D9A6B7C86F}" srcId="{1B29191E-EE09-4E36-835F-03ABE3A190EF}" destId="{E150502E-D61D-4890-924A-0E55F85AC2B8}" srcOrd="11" destOrd="0" parTransId="{1557EB48-145F-4CB1-92A8-BB8C5349EDB4}" sibTransId="{0C2DFF52-3A56-4BDD-954B-9B60EF037F4A}"/>
    <dgm:cxn modelId="{7E0C4DA0-EC37-48AE-9225-3F4DBD344C67}" type="presOf" srcId="{E150502E-D61D-4890-924A-0E55F85AC2B8}" destId="{08DEBE63-9F87-4D38-8995-2FD70773C619}" srcOrd="0" destOrd="0" presId="urn:microsoft.com/office/officeart/2005/8/layout/default"/>
    <dgm:cxn modelId="{283B30A1-FAE0-49D8-AB12-5A6E4E59A6F5}" srcId="{1B29191E-EE09-4E36-835F-03ABE3A190EF}" destId="{4534C2E2-6E39-4390-BD9A-56F389CB2504}" srcOrd="1" destOrd="0" parTransId="{3A7A948C-9DFE-4300-B619-D0133175796F}" sibTransId="{FA2A0162-01F0-44EF-8389-9568C50F1EBB}"/>
    <dgm:cxn modelId="{D51DFEA3-F95B-4360-8B45-6AA1C258C7C5}" srcId="{1B29191E-EE09-4E36-835F-03ABE3A190EF}" destId="{858E6D4A-E123-436D-AD87-2FB09DD54835}" srcOrd="0" destOrd="0" parTransId="{359D0B61-4C2D-4DF6-B8F4-57C012F8C159}" sibTransId="{2D72469B-4891-444E-9730-2CA998A09254}"/>
    <dgm:cxn modelId="{C02178AD-53D6-4E43-9593-E5908F69AEDE}" type="presOf" srcId="{5A77DCF7-68CA-431C-BC7A-4C59D2A9FC4E}" destId="{BAD83ECF-A7A1-489B-A2A8-0464F2186A3A}" srcOrd="0" destOrd="0" presId="urn:microsoft.com/office/officeart/2005/8/layout/default"/>
    <dgm:cxn modelId="{EF64D2B9-02F5-4D75-AC41-EBDA7592B483}" srcId="{1B29191E-EE09-4E36-835F-03ABE3A190EF}" destId="{69EA8CD0-4D76-4712-900B-797F7F1E26BF}" srcOrd="7" destOrd="0" parTransId="{37C201CB-7D52-42AF-9070-63A6C66ADDD4}" sibTransId="{381A6CC4-2451-4A6A-9463-5011A879D88B}"/>
    <dgm:cxn modelId="{626411C0-257D-43CF-A518-31B106D7AC75}" srcId="{1B29191E-EE09-4E36-835F-03ABE3A190EF}" destId="{0161D1E4-5735-4D23-91F1-EDD3992692BB}" srcOrd="9" destOrd="0" parTransId="{6AF786CA-B2BB-438C-A2D5-775039A73773}" sibTransId="{DD350D43-67F0-4E04-973B-1A01471EAA39}"/>
    <dgm:cxn modelId="{8D53D7CB-8D2A-4297-8E36-48900649EFC0}" srcId="{1B29191E-EE09-4E36-835F-03ABE3A190EF}" destId="{1A43289B-9095-4327-B4D3-01D8A903DC90}" srcOrd="4" destOrd="0" parTransId="{B45D5BF4-2A17-4778-8DE1-88235472FD55}" sibTransId="{0EB3E13C-ED00-4CDC-A441-7051AA1632C6}"/>
    <dgm:cxn modelId="{E123C1CD-DF4F-4A31-82C8-B69545415517}" srcId="{1B29191E-EE09-4E36-835F-03ABE3A190EF}" destId="{E3667569-EE95-4BF9-9280-E426DAFA5B98}" srcOrd="2" destOrd="0" parTransId="{7929357E-3F5F-452D-8F7D-4C9360623C17}" sibTransId="{3F6C2B71-5521-4B3B-99E1-C99CE6978147}"/>
    <dgm:cxn modelId="{98408CD9-3790-439B-8BE0-185666EEE865}" type="presOf" srcId="{72877622-A7EE-49AE-9467-3750DCDAF1A0}" destId="{0A8D4D0C-67C8-43B9-A8C4-76BF4C82FB79}" srcOrd="0" destOrd="0" presId="urn:microsoft.com/office/officeart/2005/8/layout/default"/>
    <dgm:cxn modelId="{26CA47E5-3058-4579-B0DF-D1109792D77B}" srcId="{1B29191E-EE09-4E36-835F-03ABE3A190EF}" destId="{72877622-A7EE-49AE-9467-3750DCDAF1A0}" srcOrd="10" destOrd="0" parTransId="{CD61C5C1-404C-4162-8713-CA15D17AEB84}" sibTransId="{BF6F1094-ED99-49A8-870F-71DDF5B7139B}"/>
    <dgm:cxn modelId="{7F60CB93-BBC7-42F6-BA43-E9A7F62191D5}" type="presParOf" srcId="{24E2ECCB-DA89-4E75-B2DA-D3C6AE819D00}" destId="{EDCEE320-C454-4ED7-A01C-BE8F84F2FD23}" srcOrd="0" destOrd="0" presId="urn:microsoft.com/office/officeart/2005/8/layout/default"/>
    <dgm:cxn modelId="{D2E86C73-B0BB-42BF-AFCD-DF0D33A152FD}" type="presParOf" srcId="{24E2ECCB-DA89-4E75-B2DA-D3C6AE819D00}" destId="{28D3C3A9-A51C-4960-8654-DFCBC522AF23}" srcOrd="1" destOrd="0" presId="urn:microsoft.com/office/officeart/2005/8/layout/default"/>
    <dgm:cxn modelId="{71BBA1F6-3AAD-4520-9879-A5F552C191A7}" type="presParOf" srcId="{24E2ECCB-DA89-4E75-B2DA-D3C6AE819D00}" destId="{8C1CA861-6480-41F8-BDF0-ACF705D0A6A6}" srcOrd="2" destOrd="0" presId="urn:microsoft.com/office/officeart/2005/8/layout/default"/>
    <dgm:cxn modelId="{6289B681-D754-4332-A491-1DE5655C25F5}" type="presParOf" srcId="{24E2ECCB-DA89-4E75-B2DA-D3C6AE819D00}" destId="{29FB1534-0547-4C8F-A88A-6BC385D26B19}" srcOrd="3" destOrd="0" presId="urn:microsoft.com/office/officeart/2005/8/layout/default"/>
    <dgm:cxn modelId="{E0DFAB7E-C498-42E0-B3E2-083EA41490B5}" type="presParOf" srcId="{24E2ECCB-DA89-4E75-B2DA-D3C6AE819D00}" destId="{7F441A46-655E-41E7-9278-E25553C6F820}" srcOrd="4" destOrd="0" presId="urn:microsoft.com/office/officeart/2005/8/layout/default"/>
    <dgm:cxn modelId="{3212D8DC-518A-479F-A6AA-F6EFD534142A}" type="presParOf" srcId="{24E2ECCB-DA89-4E75-B2DA-D3C6AE819D00}" destId="{A6B2F54C-7B5B-4C5C-96F7-41F2B4146686}" srcOrd="5" destOrd="0" presId="urn:microsoft.com/office/officeart/2005/8/layout/default"/>
    <dgm:cxn modelId="{CC64D00A-B3A8-4AC1-9A26-5AF3905EA7B9}" type="presParOf" srcId="{24E2ECCB-DA89-4E75-B2DA-D3C6AE819D00}" destId="{E8817F25-ED13-4243-ADD4-7F8C7B87E614}" srcOrd="6" destOrd="0" presId="urn:microsoft.com/office/officeart/2005/8/layout/default"/>
    <dgm:cxn modelId="{D1DB8711-916D-4FF2-9940-D7B021B50EAF}" type="presParOf" srcId="{24E2ECCB-DA89-4E75-B2DA-D3C6AE819D00}" destId="{B7CA8801-9D46-4484-9CB9-4CE3F45A1621}" srcOrd="7" destOrd="0" presId="urn:microsoft.com/office/officeart/2005/8/layout/default"/>
    <dgm:cxn modelId="{6FF9135A-9E84-4083-B6FD-07B4C505FEB1}" type="presParOf" srcId="{24E2ECCB-DA89-4E75-B2DA-D3C6AE819D00}" destId="{F234335D-5D9A-4FB6-A2E8-0B0FD0C2A71E}" srcOrd="8" destOrd="0" presId="urn:microsoft.com/office/officeart/2005/8/layout/default"/>
    <dgm:cxn modelId="{16DC4112-2C9D-431D-A104-716D201E349E}" type="presParOf" srcId="{24E2ECCB-DA89-4E75-B2DA-D3C6AE819D00}" destId="{244C532C-E9EC-4406-8358-F49DF78D9697}" srcOrd="9" destOrd="0" presId="urn:microsoft.com/office/officeart/2005/8/layout/default"/>
    <dgm:cxn modelId="{B14600BC-6FFE-4B89-90F8-E225CA62D25B}" type="presParOf" srcId="{24E2ECCB-DA89-4E75-B2DA-D3C6AE819D00}" destId="{E3162F63-9BBD-4F04-AA7C-C9E922CB5D3F}" srcOrd="10" destOrd="0" presId="urn:microsoft.com/office/officeart/2005/8/layout/default"/>
    <dgm:cxn modelId="{307E8463-5A63-4CF7-817E-CC508DFB71E7}" type="presParOf" srcId="{24E2ECCB-DA89-4E75-B2DA-D3C6AE819D00}" destId="{1B7D60C1-C01E-4104-8427-76F116820B2F}" srcOrd="11" destOrd="0" presId="urn:microsoft.com/office/officeart/2005/8/layout/default"/>
    <dgm:cxn modelId="{5D7A7F8E-3058-4C83-A4B7-CA74880FF2C9}" type="presParOf" srcId="{24E2ECCB-DA89-4E75-B2DA-D3C6AE819D00}" destId="{F7E07ABC-5D0C-4A38-A14D-A848DED965E5}" srcOrd="12" destOrd="0" presId="urn:microsoft.com/office/officeart/2005/8/layout/default"/>
    <dgm:cxn modelId="{648C006D-E9CA-4CA3-B399-888E5F4B1872}" type="presParOf" srcId="{24E2ECCB-DA89-4E75-B2DA-D3C6AE819D00}" destId="{08E28B6C-C12D-4883-9011-0FE4A3555611}" srcOrd="13" destOrd="0" presId="urn:microsoft.com/office/officeart/2005/8/layout/default"/>
    <dgm:cxn modelId="{59FE8F50-9844-48FB-8A84-5D16092C691D}" type="presParOf" srcId="{24E2ECCB-DA89-4E75-B2DA-D3C6AE819D00}" destId="{20FB1C41-EE64-446E-8686-CFF26ED20615}" srcOrd="14" destOrd="0" presId="urn:microsoft.com/office/officeart/2005/8/layout/default"/>
    <dgm:cxn modelId="{34E4CBF9-DD53-4DD2-9636-FE4A192DF61A}" type="presParOf" srcId="{24E2ECCB-DA89-4E75-B2DA-D3C6AE819D00}" destId="{5DA11060-38BC-47C3-B7D1-587934501D37}" srcOrd="15" destOrd="0" presId="urn:microsoft.com/office/officeart/2005/8/layout/default"/>
    <dgm:cxn modelId="{FE009699-661A-452D-AD8C-48FEE83FA5F2}" type="presParOf" srcId="{24E2ECCB-DA89-4E75-B2DA-D3C6AE819D00}" destId="{BAD83ECF-A7A1-489B-A2A8-0464F2186A3A}" srcOrd="16" destOrd="0" presId="urn:microsoft.com/office/officeart/2005/8/layout/default"/>
    <dgm:cxn modelId="{183FD979-6331-47DB-81BD-0DE04D579C65}" type="presParOf" srcId="{24E2ECCB-DA89-4E75-B2DA-D3C6AE819D00}" destId="{746BA280-94BF-461B-929A-AE94696D572F}" srcOrd="17" destOrd="0" presId="urn:microsoft.com/office/officeart/2005/8/layout/default"/>
    <dgm:cxn modelId="{345E1D24-3E2C-4721-B96B-A58812BB3C2D}" type="presParOf" srcId="{24E2ECCB-DA89-4E75-B2DA-D3C6AE819D00}" destId="{0F3C4031-BB1E-4A59-9FFD-163C31C8C3A8}" srcOrd="18" destOrd="0" presId="urn:microsoft.com/office/officeart/2005/8/layout/default"/>
    <dgm:cxn modelId="{D9B4E440-28FD-40C2-A2F9-6516C796685F}" type="presParOf" srcId="{24E2ECCB-DA89-4E75-B2DA-D3C6AE819D00}" destId="{0D9982CA-31DB-4762-8BF9-A1CB2A5FA114}" srcOrd="19" destOrd="0" presId="urn:microsoft.com/office/officeart/2005/8/layout/default"/>
    <dgm:cxn modelId="{928B2B41-A94F-45AB-977A-F390962DB09D}" type="presParOf" srcId="{24E2ECCB-DA89-4E75-B2DA-D3C6AE819D00}" destId="{0A8D4D0C-67C8-43B9-A8C4-76BF4C82FB79}" srcOrd="20" destOrd="0" presId="urn:microsoft.com/office/officeart/2005/8/layout/default"/>
    <dgm:cxn modelId="{582AA274-933C-4C66-B4BB-8836F046C4EC}" type="presParOf" srcId="{24E2ECCB-DA89-4E75-B2DA-D3C6AE819D00}" destId="{768D3EE5-7375-430A-9C28-2D5F6EC1422E}" srcOrd="21" destOrd="0" presId="urn:microsoft.com/office/officeart/2005/8/layout/default"/>
    <dgm:cxn modelId="{8C24E8A3-E55C-4F07-BFB6-61C6B925291B}" type="presParOf" srcId="{24E2ECCB-DA89-4E75-B2DA-D3C6AE819D00}" destId="{08DEBE63-9F87-4D38-8995-2FD70773C61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C3A11-EE54-4C6C-93E5-B7830C0B18C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00A747-389E-4EC4-A1B0-7702767C9859}">
      <dgm:prSet/>
      <dgm:spPr/>
      <dgm:t>
        <a:bodyPr/>
        <a:lstStyle/>
        <a:p>
          <a:r>
            <a:rPr lang="pl-PL">
              <a:hlinkClick xmlns:r="http://schemas.openxmlformats.org/officeDocument/2006/relationships" r:id="rId1"/>
            </a:rPr>
            <a:t>https://iteatr.tvp.pl/38225413/zostan-przyjacielem</a:t>
          </a:r>
          <a:endParaRPr lang="en-US"/>
        </a:p>
      </dgm:t>
    </dgm:pt>
    <dgm:pt modelId="{E49246C8-C55E-4C0B-BEC0-54238A4F5E0D}" type="parTrans" cxnId="{A4212980-6B3B-4DE7-B628-58783AFC7B4A}">
      <dgm:prSet/>
      <dgm:spPr/>
      <dgm:t>
        <a:bodyPr/>
        <a:lstStyle/>
        <a:p>
          <a:endParaRPr lang="en-US"/>
        </a:p>
      </dgm:t>
    </dgm:pt>
    <dgm:pt modelId="{7D6A3FB7-2D18-4EA3-ADE2-D75D8CCAB9C9}" type="sibTrans" cxnId="{A4212980-6B3B-4DE7-B628-58783AFC7B4A}">
      <dgm:prSet/>
      <dgm:spPr/>
      <dgm:t>
        <a:bodyPr/>
        <a:lstStyle/>
        <a:p>
          <a:endParaRPr lang="en-US"/>
        </a:p>
      </dgm:t>
    </dgm:pt>
    <dgm:pt modelId="{B22386BA-12DD-496B-99B4-28ABB570F6C1}">
      <dgm:prSet/>
      <dgm:spPr/>
      <dgm:t>
        <a:bodyPr/>
        <a:lstStyle/>
        <a:p>
          <a:r>
            <a:rPr lang="pl-PL">
              <a:hlinkClick xmlns:r="http://schemas.openxmlformats.org/officeDocument/2006/relationships" r:id="rId2"/>
            </a:rPr>
            <a:t>https://epodreczniki.pl/a/czym-jest-sluchowisko-radiowe/DcDoY7Aml</a:t>
          </a:r>
          <a:endParaRPr lang="en-US"/>
        </a:p>
      </dgm:t>
    </dgm:pt>
    <dgm:pt modelId="{4D764148-635B-499E-A53B-502B9766747F}" type="parTrans" cxnId="{01779585-DFE9-4101-AF9D-21F5331CD1FD}">
      <dgm:prSet/>
      <dgm:spPr/>
      <dgm:t>
        <a:bodyPr/>
        <a:lstStyle/>
        <a:p>
          <a:endParaRPr lang="en-US"/>
        </a:p>
      </dgm:t>
    </dgm:pt>
    <dgm:pt modelId="{541EEEFB-053F-4DF8-B1D7-E6724BF8DAD5}" type="sibTrans" cxnId="{01779585-DFE9-4101-AF9D-21F5331CD1FD}">
      <dgm:prSet/>
      <dgm:spPr/>
      <dgm:t>
        <a:bodyPr/>
        <a:lstStyle/>
        <a:p>
          <a:endParaRPr lang="en-US"/>
        </a:p>
      </dgm:t>
    </dgm:pt>
    <dgm:pt modelId="{CB383902-B8B1-477C-8E15-F596BA4EB9A1}">
      <dgm:prSet/>
      <dgm:spPr/>
      <dgm:t>
        <a:bodyPr/>
        <a:lstStyle/>
        <a:p>
          <a:r>
            <a:rPr lang="pl-PL"/>
            <a:t>Obrazki</a:t>
          </a:r>
          <a:endParaRPr lang="en-US"/>
        </a:p>
      </dgm:t>
    </dgm:pt>
    <dgm:pt modelId="{17A42B24-D744-4383-89AF-32CE703F2C87}" type="parTrans" cxnId="{1FB9A5BF-430A-4C5B-B814-063EE9712CF6}">
      <dgm:prSet/>
      <dgm:spPr/>
      <dgm:t>
        <a:bodyPr/>
        <a:lstStyle/>
        <a:p>
          <a:endParaRPr lang="en-US"/>
        </a:p>
      </dgm:t>
    </dgm:pt>
    <dgm:pt modelId="{2537FFF9-A5CD-4097-9AD0-8AC7D9B66383}" type="sibTrans" cxnId="{1FB9A5BF-430A-4C5B-B814-063EE9712CF6}">
      <dgm:prSet/>
      <dgm:spPr/>
      <dgm:t>
        <a:bodyPr/>
        <a:lstStyle/>
        <a:p>
          <a:endParaRPr lang="en-US"/>
        </a:p>
      </dgm:t>
    </dgm:pt>
    <dgm:pt modelId="{FF5ABF27-0848-4AD2-94E8-6BB912E4251F}">
      <dgm:prSet/>
      <dgm:spPr/>
      <dgm:t>
        <a:bodyPr/>
        <a:lstStyle/>
        <a:p>
          <a:r>
            <a:rPr lang="pl-PL"/>
            <a:t>www.gogle.pl</a:t>
          </a:r>
          <a:endParaRPr lang="en-US"/>
        </a:p>
      </dgm:t>
    </dgm:pt>
    <dgm:pt modelId="{98D86BC3-FD7F-4AE9-8906-0CB5AEDE11AD}" type="parTrans" cxnId="{0556DBA6-C932-400E-989D-BF6F647C63F0}">
      <dgm:prSet/>
      <dgm:spPr/>
      <dgm:t>
        <a:bodyPr/>
        <a:lstStyle/>
        <a:p>
          <a:endParaRPr lang="en-US"/>
        </a:p>
      </dgm:t>
    </dgm:pt>
    <dgm:pt modelId="{CF180BD7-A84E-4470-BA02-BBF6C829140C}" type="sibTrans" cxnId="{0556DBA6-C932-400E-989D-BF6F647C63F0}">
      <dgm:prSet/>
      <dgm:spPr/>
      <dgm:t>
        <a:bodyPr/>
        <a:lstStyle/>
        <a:p>
          <a:endParaRPr lang="en-US"/>
        </a:p>
      </dgm:t>
    </dgm:pt>
    <dgm:pt modelId="{FE47A902-6DD3-42B6-90AA-525A01AF06E7}" type="pres">
      <dgm:prSet presAssocID="{109C3A11-EE54-4C6C-93E5-B7830C0B18C7}" presName="linear" presStyleCnt="0">
        <dgm:presLayoutVars>
          <dgm:animLvl val="lvl"/>
          <dgm:resizeHandles val="exact"/>
        </dgm:presLayoutVars>
      </dgm:prSet>
      <dgm:spPr/>
    </dgm:pt>
    <dgm:pt modelId="{5EC7949B-9ED0-47A7-9017-038DCCAA81AD}" type="pres">
      <dgm:prSet presAssocID="{A200A747-389E-4EC4-A1B0-7702767C985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14121FC-772F-471F-87B8-647E3AF67204}" type="pres">
      <dgm:prSet presAssocID="{7D6A3FB7-2D18-4EA3-ADE2-D75D8CCAB9C9}" presName="spacer" presStyleCnt="0"/>
      <dgm:spPr/>
    </dgm:pt>
    <dgm:pt modelId="{FF33A3ED-9477-4BF5-85A4-2ED4E1465CD3}" type="pres">
      <dgm:prSet presAssocID="{B22386BA-12DD-496B-99B4-28ABB570F6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EB56DEE-4E61-4ED5-9B39-DD3E44D1F976}" type="pres">
      <dgm:prSet presAssocID="{541EEEFB-053F-4DF8-B1D7-E6724BF8DAD5}" presName="spacer" presStyleCnt="0"/>
      <dgm:spPr/>
    </dgm:pt>
    <dgm:pt modelId="{26D2843C-AEF1-4A76-A8C0-B51078CE7BFE}" type="pres">
      <dgm:prSet presAssocID="{CB383902-B8B1-477C-8E15-F596BA4EB9A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1C78D4B-3BB7-4F05-AD67-61E922BB4505}" type="pres">
      <dgm:prSet presAssocID="{2537FFF9-A5CD-4097-9AD0-8AC7D9B66383}" presName="spacer" presStyleCnt="0"/>
      <dgm:spPr/>
    </dgm:pt>
    <dgm:pt modelId="{1DB40D83-A433-47EC-8AED-B05DE9F09BAD}" type="pres">
      <dgm:prSet presAssocID="{FF5ABF27-0848-4AD2-94E8-6BB912E425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6A10052-4607-493B-AD67-FFEF61A6A0CC}" type="presOf" srcId="{CB383902-B8B1-477C-8E15-F596BA4EB9A1}" destId="{26D2843C-AEF1-4A76-A8C0-B51078CE7BFE}" srcOrd="0" destOrd="0" presId="urn:microsoft.com/office/officeart/2005/8/layout/vList2"/>
    <dgm:cxn modelId="{11A15A78-399F-4210-9CD2-360363F05737}" type="presOf" srcId="{FF5ABF27-0848-4AD2-94E8-6BB912E4251F}" destId="{1DB40D83-A433-47EC-8AED-B05DE9F09BAD}" srcOrd="0" destOrd="0" presId="urn:microsoft.com/office/officeart/2005/8/layout/vList2"/>
    <dgm:cxn modelId="{547F597F-ED5E-4943-8AAC-A11124003ED1}" type="presOf" srcId="{B22386BA-12DD-496B-99B4-28ABB570F6C1}" destId="{FF33A3ED-9477-4BF5-85A4-2ED4E1465CD3}" srcOrd="0" destOrd="0" presId="urn:microsoft.com/office/officeart/2005/8/layout/vList2"/>
    <dgm:cxn modelId="{A4212980-6B3B-4DE7-B628-58783AFC7B4A}" srcId="{109C3A11-EE54-4C6C-93E5-B7830C0B18C7}" destId="{A200A747-389E-4EC4-A1B0-7702767C9859}" srcOrd="0" destOrd="0" parTransId="{E49246C8-C55E-4C0B-BEC0-54238A4F5E0D}" sibTransId="{7D6A3FB7-2D18-4EA3-ADE2-D75D8CCAB9C9}"/>
    <dgm:cxn modelId="{01779585-DFE9-4101-AF9D-21F5331CD1FD}" srcId="{109C3A11-EE54-4C6C-93E5-B7830C0B18C7}" destId="{B22386BA-12DD-496B-99B4-28ABB570F6C1}" srcOrd="1" destOrd="0" parTransId="{4D764148-635B-499E-A53B-502B9766747F}" sibTransId="{541EEEFB-053F-4DF8-B1D7-E6724BF8DAD5}"/>
    <dgm:cxn modelId="{0556DBA6-C932-400E-989D-BF6F647C63F0}" srcId="{109C3A11-EE54-4C6C-93E5-B7830C0B18C7}" destId="{FF5ABF27-0848-4AD2-94E8-6BB912E4251F}" srcOrd="3" destOrd="0" parTransId="{98D86BC3-FD7F-4AE9-8906-0CB5AEDE11AD}" sibTransId="{CF180BD7-A84E-4470-BA02-BBF6C829140C}"/>
    <dgm:cxn modelId="{1FB9A5BF-430A-4C5B-B814-063EE9712CF6}" srcId="{109C3A11-EE54-4C6C-93E5-B7830C0B18C7}" destId="{CB383902-B8B1-477C-8E15-F596BA4EB9A1}" srcOrd="2" destOrd="0" parTransId="{17A42B24-D744-4383-89AF-32CE703F2C87}" sibTransId="{2537FFF9-A5CD-4097-9AD0-8AC7D9B66383}"/>
    <dgm:cxn modelId="{9609F1F8-D4C9-442B-833F-F5EADD262515}" type="presOf" srcId="{109C3A11-EE54-4C6C-93E5-B7830C0B18C7}" destId="{FE47A902-6DD3-42B6-90AA-525A01AF06E7}" srcOrd="0" destOrd="0" presId="urn:microsoft.com/office/officeart/2005/8/layout/vList2"/>
    <dgm:cxn modelId="{12670CFB-884B-4ABB-B7BD-65C42DD2B736}" type="presOf" srcId="{A200A747-389E-4EC4-A1B0-7702767C9859}" destId="{5EC7949B-9ED0-47A7-9017-038DCCAA81AD}" srcOrd="0" destOrd="0" presId="urn:microsoft.com/office/officeart/2005/8/layout/vList2"/>
    <dgm:cxn modelId="{3BD1D856-92CA-497B-829D-F62DE393B7FB}" type="presParOf" srcId="{FE47A902-6DD3-42B6-90AA-525A01AF06E7}" destId="{5EC7949B-9ED0-47A7-9017-038DCCAA81AD}" srcOrd="0" destOrd="0" presId="urn:microsoft.com/office/officeart/2005/8/layout/vList2"/>
    <dgm:cxn modelId="{76B1B216-9210-42AF-B6C8-9B4C78C45B34}" type="presParOf" srcId="{FE47A902-6DD3-42B6-90AA-525A01AF06E7}" destId="{714121FC-772F-471F-87B8-647E3AF67204}" srcOrd="1" destOrd="0" presId="urn:microsoft.com/office/officeart/2005/8/layout/vList2"/>
    <dgm:cxn modelId="{ACD5074F-F626-4C18-A722-44ABAFF7A927}" type="presParOf" srcId="{FE47A902-6DD3-42B6-90AA-525A01AF06E7}" destId="{FF33A3ED-9477-4BF5-85A4-2ED4E1465CD3}" srcOrd="2" destOrd="0" presId="urn:microsoft.com/office/officeart/2005/8/layout/vList2"/>
    <dgm:cxn modelId="{83F37BE2-DC84-4A0A-B4D8-4E665319D9C6}" type="presParOf" srcId="{FE47A902-6DD3-42B6-90AA-525A01AF06E7}" destId="{6EB56DEE-4E61-4ED5-9B39-DD3E44D1F976}" srcOrd="3" destOrd="0" presId="urn:microsoft.com/office/officeart/2005/8/layout/vList2"/>
    <dgm:cxn modelId="{77E6208E-7ECE-425E-AC14-DBBF1516D386}" type="presParOf" srcId="{FE47A902-6DD3-42B6-90AA-525A01AF06E7}" destId="{26D2843C-AEF1-4A76-A8C0-B51078CE7BFE}" srcOrd="4" destOrd="0" presId="urn:microsoft.com/office/officeart/2005/8/layout/vList2"/>
    <dgm:cxn modelId="{F13165AE-8432-46D8-99A2-F4322B024B81}" type="presParOf" srcId="{FE47A902-6DD3-42B6-90AA-525A01AF06E7}" destId="{C1C78D4B-3BB7-4F05-AD67-61E922BB4505}" srcOrd="5" destOrd="0" presId="urn:microsoft.com/office/officeart/2005/8/layout/vList2"/>
    <dgm:cxn modelId="{C40436A7-8A33-4204-880E-6F7FEC938B44}" type="presParOf" srcId="{FE47A902-6DD3-42B6-90AA-525A01AF06E7}" destId="{1DB40D83-A433-47EC-8AED-B05DE9F09BA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EE320-C454-4ED7-A01C-BE8F84F2FD23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Adaptacja</a:t>
          </a:r>
          <a:endParaRPr lang="en-US" sz="1200" kern="1200"/>
        </a:p>
      </dsp:txBody>
      <dsp:txXfrm>
        <a:off x="582645" y="1178"/>
        <a:ext cx="2174490" cy="1304694"/>
      </dsp:txXfrm>
    </dsp:sp>
    <dsp:sp modelId="{8C1CA861-6480-41F8-BDF0-ACF705D0A6A6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(łac. </a:t>
          </a:r>
          <a:r>
            <a:rPr lang="pl-PL" sz="1200" i="1" kern="1200"/>
            <a:t>adaptatio</a:t>
          </a:r>
          <a:r>
            <a:rPr lang="pl-PL" sz="1200" kern="1200"/>
            <a:t> – dostosowanie) przystosowanie tekstu literackiego do wystawienia na scenie, sfilmowania. Adaptacja filmowa, teatralna, radiowa.</a:t>
          </a:r>
          <a:endParaRPr lang="en-US" sz="1200" kern="1200"/>
        </a:p>
      </dsp:txBody>
      <dsp:txXfrm>
        <a:off x="2974584" y="1178"/>
        <a:ext cx="2174490" cy="1304694"/>
      </dsp:txXfrm>
    </dsp:sp>
    <dsp:sp modelId="{7F441A46-655E-41E7-9278-E25553C6F820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Akcja</a:t>
          </a:r>
          <a:endParaRPr lang="en-US" sz="1200" kern="1200"/>
        </a:p>
      </dsp:txBody>
      <dsp:txXfrm>
        <a:off x="5366524" y="1178"/>
        <a:ext cx="2174490" cy="1304694"/>
      </dsp:txXfrm>
    </dsp:sp>
    <dsp:sp modelId="{E8817F25-ED13-4243-ADD4-7F8C7B87E614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(łac. </a:t>
          </a:r>
          <a:r>
            <a:rPr lang="pl-PL" sz="1200" i="1" kern="1200"/>
            <a:t>actio</a:t>
          </a:r>
          <a:r>
            <a:rPr lang="pl-PL" sz="1200" kern="1200"/>
            <a:t> – działanie) ciąg następujących po sobie zdarzeń w utworze literackim, filmie, spektaklu teatralnym, słuchowisku.</a:t>
          </a:r>
          <a:endParaRPr lang="en-US" sz="1200" kern="1200"/>
        </a:p>
      </dsp:txBody>
      <dsp:txXfrm>
        <a:off x="7758464" y="1178"/>
        <a:ext cx="2174490" cy="1304694"/>
      </dsp:txXfrm>
    </dsp:sp>
    <dsp:sp modelId="{F234335D-5D9A-4FB6-A2E8-0B0FD0C2A71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Charakteryzacja</a:t>
          </a:r>
          <a:endParaRPr lang="en-US" sz="1200" kern="1200"/>
        </a:p>
      </dsp:txBody>
      <dsp:txXfrm>
        <a:off x="582645" y="1523321"/>
        <a:ext cx="2174490" cy="1304694"/>
      </dsp:txXfrm>
    </dsp:sp>
    <dsp:sp modelId="{E3162F63-9BBD-4F04-AA7C-C9E922CB5D3F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nadawanie czyjejś twarzy i sylwetce zewnętrznych cech osoby, którą odgrywa, np. postarzanie kogoś, upodobnienie twarzy do kota, wykonanie na ciele ran po bójce, itp.</a:t>
          </a:r>
          <a:endParaRPr lang="en-US" sz="1200" kern="1200"/>
        </a:p>
      </dsp:txBody>
      <dsp:txXfrm>
        <a:off x="2974584" y="1523321"/>
        <a:ext cx="2174490" cy="1304694"/>
      </dsp:txXfrm>
    </dsp:sp>
    <dsp:sp modelId="{F7E07ABC-5D0C-4A38-A14D-A848DED965E5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Efekty akustyczne</a:t>
          </a:r>
          <a:endParaRPr lang="en-US" sz="1200" kern="1200"/>
        </a:p>
      </dsp:txBody>
      <dsp:txXfrm>
        <a:off x="5366524" y="1523321"/>
        <a:ext cx="2174490" cy="1304694"/>
      </dsp:txXfrm>
    </dsp:sp>
    <dsp:sp modelId="{20FB1C41-EE64-446E-8686-CFF26ED20615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(gr. </a:t>
          </a:r>
          <a:r>
            <a:rPr lang="pl-PL" sz="1200" i="1" kern="1200"/>
            <a:t>akoustikós</a:t>
          </a:r>
          <a:r>
            <a:rPr lang="pl-PL" sz="1200" kern="1200"/>
            <a:t> – dotyczący słuchu) dźwięki, które przedstawiają treści słuchowiska, np. szum wody, świst wiatru, dźwięk wybierania numeru telefonu.</a:t>
          </a:r>
          <a:endParaRPr lang="en-US" sz="1200" kern="1200"/>
        </a:p>
      </dsp:txBody>
      <dsp:txXfrm>
        <a:off x="7758464" y="1523321"/>
        <a:ext cx="2174490" cy="1304694"/>
      </dsp:txXfrm>
    </dsp:sp>
    <dsp:sp modelId="{BAD83ECF-A7A1-489B-A2A8-0464F2186A3A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Gestykulacja</a:t>
          </a:r>
          <a:endParaRPr lang="en-US" sz="1200" kern="1200"/>
        </a:p>
      </dsp:txBody>
      <dsp:txXfrm>
        <a:off x="582645" y="3045465"/>
        <a:ext cx="2174490" cy="1304694"/>
      </dsp:txXfrm>
    </dsp:sp>
    <dsp:sp modelId="{0F3C4031-BB1E-4A59-9FFD-163C31C8C3A8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ruchy rąk podkreślające treść tego, o czym się mówi; też: wykonywanie gestów.</a:t>
          </a:r>
          <a:endParaRPr lang="en-US" sz="1200" kern="1200"/>
        </a:p>
      </dsp:txBody>
      <dsp:txXfrm>
        <a:off x="2974584" y="3045465"/>
        <a:ext cx="2174490" cy="1304694"/>
      </dsp:txXfrm>
    </dsp:sp>
    <dsp:sp modelId="{0A8D4D0C-67C8-43B9-A8C4-76BF4C82FB79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/>
            <a:t>Ilustrator dźwięku</a:t>
          </a:r>
          <a:endParaRPr lang="en-US" sz="1200" kern="1200"/>
        </a:p>
      </dsp:txBody>
      <dsp:txXfrm>
        <a:off x="5366524" y="3045465"/>
        <a:ext cx="2174490" cy="1304694"/>
      </dsp:txXfrm>
    </dsp:sp>
    <dsp:sp modelId="{08DEBE63-9F87-4D38-8995-2FD70773C619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osoba tworząca dźwięk do słuchowiska, spektaklu teatralnego.</a:t>
          </a:r>
          <a:endParaRPr lang="en-US" sz="1200" kern="1200"/>
        </a:p>
      </dsp:txBody>
      <dsp:txXfrm>
        <a:off x="7758464" y="3045465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7949B-9ED0-47A7-9017-038DCCAA81AD}">
      <dsp:nvSpPr>
        <dsp:cNvPr id="0" name=""/>
        <dsp:cNvSpPr/>
      </dsp:nvSpPr>
      <dsp:spPr>
        <a:xfrm>
          <a:off x="0" y="466733"/>
          <a:ext cx="6245265" cy="11056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>
              <a:hlinkClick xmlns:r="http://schemas.openxmlformats.org/officeDocument/2006/relationships" r:id="rId1"/>
            </a:rPr>
            <a:t>https://iteatr.tvp.pl/38225413/zostan-przyjacielem</a:t>
          </a:r>
          <a:endParaRPr lang="en-US" sz="2700" kern="1200"/>
        </a:p>
      </dsp:txBody>
      <dsp:txXfrm>
        <a:off x="53973" y="520706"/>
        <a:ext cx="6137319" cy="997704"/>
      </dsp:txXfrm>
    </dsp:sp>
    <dsp:sp modelId="{FF33A3ED-9477-4BF5-85A4-2ED4E1465CD3}">
      <dsp:nvSpPr>
        <dsp:cNvPr id="0" name=""/>
        <dsp:cNvSpPr/>
      </dsp:nvSpPr>
      <dsp:spPr>
        <a:xfrm>
          <a:off x="0" y="1650143"/>
          <a:ext cx="6245265" cy="1105650"/>
        </a:xfrm>
        <a:prstGeom prst="roundRect">
          <a:avLst/>
        </a:prstGeom>
        <a:solidFill>
          <a:schemeClr val="accent2">
            <a:hueOff val="2054433"/>
            <a:satOff val="0"/>
            <a:lumOff val="6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>
              <a:hlinkClick xmlns:r="http://schemas.openxmlformats.org/officeDocument/2006/relationships" r:id="rId2"/>
            </a:rPr>
            <a:t>https://epodreczniki.pl/a/czym-jest-sluchowisko-radiowe/DcDoY7Aml</a:t>
          </a:r>
          <a:endParaRPr lang="en-US" sz="2700" kern="1200"/>
        </a:p>
      </dsp:txBody>
      <dsp:txXfrm>
        <a:off x="53973" y="1704116"/>
        <a:ext cx="6137319" cy="997704"/>
      </dsp:txXfrm>
    </dsp:sp>
    <dsp:sp modelId="{26D2843C-AEF1-4A76-A8C0-B51078CE7BFE}">
      <dsp:nvSpPr>
        <dsp:cNvPr id="0" name=""/>
        <dsp:cNvSpPr/>
      </dsp:nvSpPr>
      <dsp:spPr>
        <a:xfrm>
          <a:off x="0" y="2833553"/>
          <a:ext cx="6245265" cy="1105650"/>
        </a:xfrm>
        <a:prstGeom prst="roundRect">
          <a:avLst/>
        </a:prstGeom>
        <a:solidFill>
          <a:schemeClr val="accent2">
            <a:hueOff val="4108866"/>
            <a:satOff val="0"/>
            <a:lumOff val="12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Obrazki</a:t>
          </a:r>
          <a:endParaRPr lang="en-US" sz="2700" kern="1200"/>
        </a:p>
      </dsp:txBody>
      <dsp:txXfrm>
        <a:off x="53973" y="2887526"/>
        <a:ext cx="6137319" cy="997704"/>
      </dsp:txXfrm>
    </dsp:sp>
    <dsp:sp modelId="{1DB40D83-A433-47EC-8AED-B05DE9F09BAD}">
      <dsp:nvSpPr>
        <dsp:cNvPr id="0" name=""/>
        <dsp:cNvSpPr/>
      </dsp:nvSpPr>
      <dsp:spPr>
        <a:xfrm>
          <a:off x="0" y="4016963"/>
          <a:ext cx="6245265" cy="1105650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www.gogle.pl</a:t>
          </a:r>
          <a:endParaRPr lang="en-US" sz="2700" kern="1200"/>
        </a:p>
      </dsp:txBody>
      <dsp:txXfrm>
        <a:off x="53973" y="4070936"/>
        <a:ext cx="6137319" cy="997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4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0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9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9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1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7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8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49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3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8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eatr.tvp.pl/38225413/zostan-przyjaciele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www.epodreczniki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A017C3B-A10D-4B44-A7AC-8849FEC18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pl-PL" sz="3200" dirty="0">
                <a:solidFill>
                  <a:schemeClr val="bg1"/>
                </a:solidFill>
              </a:rPr>
              <a:t>Wizyta w…</a:t>
            </a:r>
            <a:br>
              <a:rPr lang="pl-PL" sz="3200" dirty="0">
                <a:solidFill>
                  <a:schemeClr val="bg1"/>
                </a:solidFill>
              </a:rPr>
            </a:b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bibliotece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teatrze lalek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studiu radiowym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Miejskim Teatrze </a:t>
            </a:r>
            <a:r>
              <a:rPr lang="pl-PL" sz="3200" i="1" dirty="0">
                <a:solidFill>
                  <a:schemeClr val="bg1"/>
                </a:solidFill>
              </a:rPr>
              <a:t>Miniatura </a:t>
            </a:r>
            <a:r>
              <a:rPr lang="pl-PL" sz="3200" dirty="0">
                <a:solidFill>
                  <a:schemeClr val="bg1"/>
                </a:solidFill>
              </a:rPr>
              <a:t>w Gdańsku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B99F9F7-7F59-42DE-920C-FB9FFD50C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5350213"/>
            <a:ext cx="4412417" cy="1031537"/>
          </a:xfrm>
        </p:spPr>
        <p:txBody>
          <a:bodyPr>
            <a:normAutofit/>
          </a:bodyPr>
          <a:lstStyle/>
          <a:p>
            <a:pPr algn="r"/>
            <a:r>
              <a:rPr lang="pl-PL" sz="3200" dirty="0">
                <a:solidFill>
                  <a:schemeClr val="bg1"/>
                </a:solidFill>
              </a:rPr>
              <a:t>11.05. -15.05.2020</a:t>
            </a:r>
          </a:p>
        </p:txBody>
      </p:sp>
      <p:sp>
        <p:nvSpPr>
          <p:cNvPr id="30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D618D17A-9E35-450D-9117-33B1350B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820" y="1598246"/>
            <a:ext cx="3386075" cy="4783504"/>
          </a:xfrm>
          <a:prstGeom prst="rect">
            <a:avLst/>
          </a:prstGeom>
        </p:spPr>
      </p:pic>
      <p:sp>
        <p:nvSpPr>
          <p:cNvPr id="31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2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A3A29C-E2C0-4FF6-B793-FFA4C3F2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pl-PL" sz="6100">
                <a:solidFill>
                  <a:schemeClr val="bg1"/>
                </a:solidFill>
              </a:rPr>
              <a:t>11 maja</a:t>
            </a:r>
            <a:br>
              <a:rPr lang="pl-PL" sz="6100">
                <a:solidFill>
                  <a:schemeClr val="bg1"/>
                </a:solidFill>
              </a:rPr>
            </a:br>
            <a:r>
              <a:rPr lang="pl-PL" sz="6100">
                <a:solidFill>
                  <a:schemeClr val="bg1"/>
                </a:solidFill>
              </a:rPr>
              <a:t>Temat: </a:t>
            </a:r>
            <a:r>
              <a:rPr lang="pl-PL" sz="6100" i="1">
                <a:solidFill>
                  <a:schemeClr val="bg1"/>
                </a:solidFill>
              </a:rPr>
              <a:t>Z wizytą w bibliotece</a:t>
            </a:r>
            <a:br>
              <a:rPr lang="pl-PL" sz="6100">
                <a:solidFill>
                  <a:schemeClr val="bg1"/>
                </a:solidFill>
              </a:rPr>
            </a:br>
            <a:endParaRPr lang="pl-PL" sz="610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80D431-0D5B-4DF1-9FC7-16DE4092A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endParaRPr lang="pl-PL" sz="1800"/>
          </a:p>
          <a:p>
            <a:r>
              <a:rPr lang="pl-PL" sz="1800"/>
              <a:t>Czy wiesz, że…</a:t>
            </a:r>
          </a:p>
          <a:p>
            <a:r>
              <a:rPr lang="pl-PL" sz="1800"/>
              <a:t>Najstarsza biblioteka świata mieści się w Fezie w Maroku (IX w.)</a:t>
            </a:r>
          </a:p>
          <a:p>
            <a:r>
              <a:rPr lang="pl-PL" sz="1800"/>
              <a:t>Najstarsza biblioteka publiczna w Polsce to Biblioteka Raczyńskich w Poznaniu</a:t>
            </a:r>
          </a:p>
          <a:p>
            <a:r>
              <a:rPr lang="pl-PL" sz="1800"/>
              <a:t>Biblioteka akademicka Uniwersytetu Jagiellońskiego jest jedną z największych bibliotek w Polsce</a:t>
            </a:r>
          </a:p>
          <a:p>
            <a:r>
              <a:rPr lang="pl-PL" sz="1800"/>
              <a:t>W starożytnym Egipcie wszystkie okręty odwiedzające miasto zmuszone były oddać wszelkie posiadane książki do Biblioteki Aleksandryjskiej w celu ich skopiowania. Oryginały zostawały w Bibliotece, a kopia wracała do właściciela.</a:t>
            </a:r>
          </a:p>
          <a:p>
            <a:r>
              <a:rPr lang="pl-PL" sz="1800"/>
              <a:t>. Choć brzmi to nieprawdopodobnie, w Stanach Zjednoczonych jest więcej bibliotek publicznych niż McDonalds’ów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3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697BAC7-38DD-4093-93F3-4DBA3EC45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 dniach 8 – 15 maja jest obchodzony Ogólnopolski Tydzień Bibliotek</a:t>
            </a: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 naszym mieście znajdują się:</a:t>
            </a: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filia Pedagogicznej Biblioteki Wojewódzkiej w Kielcach</a:t>
            </a: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Biblioteka Publiczna Miasta i Gminy Końskie im. Cezarego Chlebowskiego</a:t>
            </a: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Sięgnij po książkę na półkę swojej domowej biblioteczki. Weź książkę. Przeczytaj fragment, może w gronie najbliższych…? Zrób zdjęcie, obrazek, prześlij</a:t>
            </a:r>
            <a:b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0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Może będą to ,,Przygody Tomka Sawyera”</a:t>
            </a:r>
          </a:p>
        </p:txBody>
      </p:sp>
      <p:sp>
        <p:nvSpPr>
          <p:cNvPr id="14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98246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ymbol zastępczy zawartości 4" descr="Obraz zawierający rysunek, parasol&#10;&#10;Opis wygenerowany automatycznie">
            <a:extLst>
              <a:ext uri="{FF2B5EF4-FFF2-40B4-BE49-F238E27FC236}">
                <a16:creationId xmlns:a16="http://schemas.microsoft.com/office/drawing/2014/main" id="{D2C3B061-8CBF-442A-8E30-C5A4548EC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251" r="18325" b="-1"/>
          <a:stretch/>
        </p:blipFill>
        <p:spPr>
          <a:xfrm>
            <a:off x="5986926" y="1598246"/>
            <a:ext cx="5569864" cy="4783504"/>
          </a:xfrm>
          <a:prstGeom prst="rect">
            <a:avLst/>
          </a:prstGeom>
        </p:spPr>
      </p:pic>
      <p:sp>
        <p:nvSpPr>
          <p:cNvPr id="18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7C0660-CB9B-488E-A6DB-9280BEF7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pl-PL" sz="2300"/>
              <a:t>12 maja</a:t>
            </a:r>
            <a:br>
              <a:rPr lang="pl-PL" sz="2300"/>
            </a:br>
            <a:r>
              <a:rPr lang="pl-PL" sz="2300"/>
              <a:t>Temat: Z wizytą we Wrocławskim Teatrze Lalek</a:t>
            </a:r>
            <a:br>
              <a:rPr lang="pl-PL" sz="2300"/>
            </a:br>
            <a:br>
              <a:rPr lang="pl-PL" sz="2300"/>
            </a:br>
            <a:endParaRPr lang="pl-PL" sz="23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Obraz 3" descr="Obraz zawierający sufit, budynek, wewnątrz, pomieszczenie&#10;&#10;Opis wygenerowany automatycznie">
            <a:extLst>
              <a:ext uri="{FF2B5EF4-FFF2-40B4-BE49-F238E27FC236}">
                <a16:creationId xmlns:a16="http://schemas.microsoft.com/office/drawing/2014/main" id="{4FB6B3A1-A26D-4303-914D-094F654D7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70" y="2110116"/>
            <a:ext cx="3952579" cy="263026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D3916F-F272-4DC9-AF2E-4B3AE937F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59" y="2990818"/>
            <a:ext cx="4158031" cy="2913872"/>
          </a:xfrm>
        </p:spPr>
        <p:txBody>
          <a:bodyPr anchor="t">
            <a:normAutofit/>
          </a:bodyPr>
          <a:lstStyle/>
          <a:p>
            <a:r>
              <a:rPr lang="pl-PL" sz="1700" dirty="0"/>
              <a:t>Lekcja na platformie edukacyjnej </a:t>
            </a:r>
            <a:r>
              <a:rPr lang="pl-PL" sz="1700" dirty="0" err="1"/>
              <a:t>epodreczniki</a:t>
            </a:r>
            <a:r>
              <a:rPr lang="pl-PL" sz="1700" dirty="0"/>
              <a:t>   godz. 10.00</a:t>
            </a:r>
          </a:p>
          <a:p>
            <a:endParaRPr lang="pl-PL" sz="1700" dirty="0"/>
          </a:p>
          <a:p>
            <a:r>
              <a:rPr lang="pl-PL" sz="1700" dirty="0"/>
              <a:t>1. Obejrzyj film -  ćw.2</a:t>
            </a:r>
          </a:p>
          <a:p>
            <a:r>
              <a:rPr lang="pl-PL" sz="1700" dirty="0"/>
              <a:t>2. W zeszycie odpowiedz na pytania ( pytań nie przepisuj)- ćw. 3 </a:t>
            </a:r>
          </a:p>
          <a:p>
            <a:r>
              <a:rPr lang="pl-PL" sz="1700" dirty="0"/>
              <a:t>3. Ćwiczenie 4, 5, 7 wykonuj on-line</a:t>
            </a:r>
          </a:p>
          <a:p>
            <a:r>
              <a:rPr lang="pl-PL" sz="1700" i="1" dirty="0"/>
              <a:t>Powodzenia!</a:t>
            </a:r>
          </a:p>
          <a:p>
            <a:endParaRPr lang="pl-PL" sz="1700" dirty="0"/>
          </a:p>
          <a:p>
            <a:endParaRPr lang="pl-PL" sz="1700" i="1" dirty="0"/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5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ED8AB4B-D8D5-4B0C-9A44-2C98DC19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pl-PL" sz="5000">
                <a:solidFill>
                  <a:schemeClr val="bg1"/>
                </a:solidFill>
              </a:rPr>
              <a:t>13 maja</a:t>
            </a:r>
            <a:br>
              <a:rPr lang="pl-PL" sz="5000">
                <a:solidFill>
                  <a:schemeClr val="bg1"/>
                </a:solidFill>
              </a:rPr>
            </a:br>
            <a:r>
              <a:rPr lang="pl-PL" sz="5000">
                <a:solidFill>
                  <a:schemeClr val="bg1"/>
                </a:solidFill>
              </a:rPr>
              <a:t>Temat: </a:t>
            </a:r>
            <a:r>
              <a:rPr lang="pl-PL" sz="5000" i="1">
                <a:solidFill>
                  <a:schemeClr val="bg1"/>
                </a:solidFill>
              </a:rPr>
              <a:t>Czym jest słuchowisko radiowe?</a:t>
            </a:r>
            <a:endParaRPr lang="pl-PL" sz="500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B3341-DCFD-4687-BB45-F9ACEB3EE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pl-PL" sz="1800" dirty="0"/>
              <a:t>W świecie </a:t>
            </a:r>
            <a:r>
              <a:rPr lang="pl-PL" sz="1800" dirty="0" err="1"/>
              <a:t>internetu</a:t>
            </a:r>
            <a:r>
              <a:rPr lang="pl-PL" sz="1800" dirty="0"/>
              <a:t> i telewizji bardziej przemawiają do nas obrazy. Kiedyś jednak, kiedy jeszcze ich nie było, ludzie zasiadali przy radioodbiornikach i przenosili się w zaczarowany świat przedstawianej historii. </a:t>
            </a:r>
          </a:p>
          <a:p>
            <a:r>
              <a:rPr lang="pl-PL" sz="1800" dirty="0"/>
              <a:t>Historia polskich słuchowisk rozpoczyna się 29 listopada 1925 roku, kiedy to na antenie rozgłośni Polskiego Towarzystwa </a:t>
            </a:r>
            <a:r>
              <a:rPr lang="pl-PL" sz="1800" dirty="0" err="1"/>
              <a:t>Radjotechnicznego</a:t>
            </a:r>
            <a:r>
              <a:rPr lang="pl-PL" sz="1800" dirty="0"/>
              <a:t> wyemitowana została na żywo </a:t>
            </a:r>
            <a:r>
              <a:rPr lang="pl-PL" sz="1800" i="1" dirty="0"/>
              <a:t>Warszawianka</a:t>
            </a:r>
            <a:r>
              <a:rPr lang="pl-PL" sz="1800" dirty="0"/>
              <a:t>. Na podstawie sztuki Stanisława Wyspiańskiego przygotował ją Alojzy </a:t>
            </a:r>
            <a:r>
              <a:rPr lang="pl-PL" sz="1800" dirty="0" err="1"/>
              <a:t>Kaszyna</a:t>
            </a:r>
            <a:r>
              <a:rPr lang="pl-PL" sz="1800" dirty="0"/>
              <a:t>.</a:t>
            </a:r>
          </a:p>
          <a:p>
            <a:r>
              <a:rPr lang="pl-PL" sz="1800" dirty="0"/>
              <a:t>Tworzywem słuchowiska są: głos ludzki, dźwięki natury i cywilizacji, muzyka oraz różne efekty akustyczne, czyli dźwiękowe, które pozwalają zarysować tło zdarzeń.                         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09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3C1207-D1C8-49E3-8837-E2B89D36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CB97695-97D4-45C1-9880-0A1A3C5A2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4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DEAA43-5E85-4A26-AA60-2D8DD21F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rmAutofit/>
          </a:bodyPr>
          <a:lstStyle/>
          <a:p>
            <a:r>
              <a:rPr lang="pl-PL" i="1">
                <a:solidFill>
                  <a:schemeClr val="bg1"/>
                </a:solidFill>
              </a:rPr>
              <a:t>           Słowniczek pojęć</a:t>
            </a:r>
            <a:endParaRPr lang="pl-PL" i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E85A1F3-064B-4931-A440-1EF06F78D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6590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74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175766-05D9-4564-B88F-B1EE8569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pl-PL" sz="4800"/>
              <a:t>14 maja</a:t>
            </a:r>
            <a:br>
              <a:rPr lang="pl-PL" sz="4800"/>
            </a:br>
            <a:endParaRPr lang="pl-PL" sz="48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Obraz 3" descr="Obraz zawierający wewnątrz, kuchnia, pomieszczenie, wypełnione&#10;&#10;Opis wygenerowany automatycznie">
            <a:extLst>
              <a:ext uri="{FF2B5EF4-FFF2-40B4-BE49-F238E27FC236}">
                <a16:creationId xmlns:a16="http://schemas.microsoft.com/office/drawing/2014/main" id="{41B30AE8-7D47-4E04-8CDA-346B16B1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70" y="2110116"/>
            <a:ext cx="3952579" cy="263026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09228-E0F6-4ACB-A702-9D897F7C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59" y="2990818"/>
            <a:ext cx="4158031" cy="2913872"/>
          </a:xfrm>
        </p:spPr>
        <p:txBody>
          <a:bodyPr anchor="t">
            <a:normAutofit/>
          </a:bodyPr>
          <a:lstStyle/>
          <a:p>
            <a:r>
              <a:rPr lang="pl-PL" sz="1500" dirty="0"/>
              <a:t>Temat: Czwartek w </a:t>
            </a:r>
            <a:r>
              <a:rPr lang="pl-PL" sz="1500" i="1" dirty="0"/>
              <a:t>Miejskim Teatrze Miniatura </a:t>
            </a:r>
            <a:r>
              <a:rPr lang="pl-PL" sz="1500" dirty="0"/>
              <a:t>w Gdańsku</a:t>
            </a:r>
          </a:p>
          <a:p>
            <a:endParaRPr lang="pl-PL" sz="1500" dirty="0"/>
          </a:p>
          <a:p>
            <a:r>
              <a:rPr lang="pl-PL" sz="1500" dirty="0"/>
              <a:t>Obejrzę spektakl „Zostań przyjacielem”.</a:t>
            </a:r>
          </a:p>
          <a:p>
            <a:r>
              <a:rPr lang="pl-PL" sz="1500" dirty="0"/>
              <a:t>Przedstawienie online</a:t>
            </a:r>
          </a:p>
          <a:p>
            <a:r>
              <a:rPr lang="pl-PL" sz="1500" dirty="0">
                <a:hlinkClick r:id="rId3"/>
              </a:rPr>
              <a:t>https://iteatr.tvp.pl/38225413/zostan-przyjacielem</a:t>
            </a:r>
            <a:endParaRPr lang="pl-PL" sz="1500" dirty="0"/>
          </a:p>
          <a:p>
            <a:endParaRPr lang="pl-PL" sz="1500" dirty="0"/>
          </a:p>
          <a:p>
            <a:r>
              <a:rPr lang="pl-PL" sz="1500" i="1" dirty="0"/>
              <a:t>Dziękuję za spotkania</a:t>
            </a:r>
          </a:p>
          <a:p>
            <a:endParaRPr lang="pl-PL" sz="1500" i="1" dirty="0"/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30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9CD3CA2-30E4-40FB-B4D2-C1AD19CA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pl-PL" sz="2900">
                <a:solidFill>
                  <a:schemeClr val="bg1"/>
                </a:solidFill>
              </a:rPr>
              <a:t>Bibliografia:</a:t>
            </a:r>
            <a:br>
              <a:rPr lang="pl-PL" sz="2900">
                <a:solidFill>
                  <a:schemeClr val="bg1"/>
                </a:solidFill>
              </a:rPr>
            </a:br>
            <a:br>
              <a:rPr lang="pl-PL" sz="2900">
                <a:solidFill>
                  <a:schemeClr val="bg1"/>
                </a:solidFill>
              </a:rPr>
            </a:br>
            <a:r>
              <a:rPr lang="pl-PL" sz="2900">
                <a:solidFill>
                  <a:schemeClr val="bg1"/>
                </a:solidFill>
                <a:hlinkClick r:id="rId2"/>
              </a:rPr>
              <a:t>www.epodreczniki.pl</a:t>
            </a:r>
            <a:br>
              <a:rPr lang="pl-PL" sz="2900">
                <a:solidFill>
                  <a:schemeClr val="bg1"/>
                </a:solidFill>
              </a:rPr>
            </a:br>
            <a:endParaRPr lang="pl-PL" sz="2900">
              <a:solidFill>
                <a:schemeClr val="bg1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3" name="Straight Connector 15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5" name="Symbol zastępczy zawartości 2">
            <a:extLst>
              <a:ext uri="{FF2B5EF4-FFF2-40B4-BE49-F238E27FC236}">
                <a16:creationId xmlns:a16="http://schemas.microsoft.com/office/drawing/2014/main" id="{C39CAC32-72FA-4FAE-B387-A8B32181C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32093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968713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Panoramiczny</PresentationFormat>
  <Paragraphs>48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Univers</vt:lpstr>
      <vt:lpstr>GradientVTI</vt:lpstr>
      <vt:lpstr>Wizyta w…  bibliotece teatrze lalek studiu radiowym Miejskim Teatrze Miniatura w Gdańsku</vt:lpstr>
      <vt:lpstr>11 maja Temat: Z wizytą w bibliotece </vt:lpstr>
      <vt:lpstr>W dniach 8 – 15 maja jest obchodzony Ogólnopolski Tydzień Bibliotek   W naszym mieście znajdują się: filia Pedagogicznej Biblioteki Wojewódzkiej w Kielcach Biblioteka Publiczna Miasta i Gminy Końskie im. Cezarego Chlebowskiego   Sięgnij po książkę na półkę swojej domowej biblioteczki. Weź książkę. Przeczytaj fragment, może w gronie najbliższych…? Zrób zdjęcie, obrazek, prześlij Może będą to ,,Przygody Tomka Sawyera”</vt:lpstr>
      <vt:lpstr>12 maja Temat: Z wizytą we Wrocławskim Teatrze Lalek  </vt:lpstr>
      <vt:lpstr>13 maja Temat: Czym jest słuchowisko radiowe?</vt:lpstr>
      <vt:lpstr>Prezentacja programu PowerPoint</vt:lpstr>
      <vt:lpstr>           Słowniczek pojęć</vt:lpstr>
      <vt:lpstr>14 maja </vt:lpstr>
      <vt:lpstr>Bibliografia:  www.epodreczniki.pl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Wizyta w…  bibliotece teatrze lalek studiu radiowym Miejskim Teatrze Miniatura w Gdańsku</dc:title>
  <dc:creator>.</dc:creator>
  <cp:lastModifiedBy>.</cp:lastModifiedBy>
  <cp:revision>1</cp:revision>
  <dcterms:created xsi:type="dcterms:W3CDTF">2020-05-09T15:39:16Z</dcterms:created>
  <dcterms:modified xsi:type="dcterms:W3CDTF">2020-05-09T15:39:48Z</dcterms:modified>
</cp:coreProperties>
</file>