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weł Tomczyk" initials="PT" lastIdx="1" clrIdx="0">
    <p:extLst>
      <p:ext uri="{19B8F6BF-5375-455C-9EA6-DF929625EA0E}">
        <p15:presenceInfo xmlns:p15="http://schemas.microsoft.com/office/powerpoint/2012/main" userId="4925c3d6ad0f965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2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AF858A-32F6-4CCF-9A16-73F3CD087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83D83F1-0386-4D7A-BDF5-F33D709DFE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4867AB3-BB5A-4BDB-AE6F-C32E0D7C0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AA30-A25B-498A-A74D-07EC9672672D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0F1B016-4734-4921-A99D-115F98BC6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E484FF3-BF80-46A6-99C5-D3C470751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3BA66-3E20-4640-A4CA-EEB35CA156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338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E93BC4-D4C7-40A7-8706-0E58935E4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8038B8D-EDAE-43AA-A056-56274E139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0A8E128-E41B-49C2-B6E4-1DFBF870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AA30-A25B-498A-A74D-07EC9672672D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6087CF0-222F-4621-A08C-397DE784A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6AC277E-1DCB-44C4-8B57-AB3DEF412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3BA66-3E20-4640-A4CA-EEB35CA156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6844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3592D45-7016-48D1-BC38-B0B4EF466F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F863FAE-AABB-43B2-9DDB-A23398E87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6958BF1-5334-4D8C-A432-DBBB9A197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AA30-A25B-498A-A74D-07EC9672672D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5A04E25-AAC6-4D37-8F87-43B456BC2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3AF1F9A-5652-401A-9F8F-458EFF15A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3BA66-3E20-4640-A4CA-EEB35CA156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3107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806765-9E52-46FE-BAE5-914F05623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E15A44-A64A-493A-B83B-4792BA93A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C5CFD91-9433-458C-87D2-5B341ECA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AA30-A25B-498A-A74D-07EC9672672D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060B072-1091-496A-A612-363916644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3261A9B-F9A4-4A2C-BCD9-FAFD57169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3BA66-3E20-4640-A4CA-EEB35CA156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09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CACE7-54ED-49F6-9C55-A4E29C4A7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557A029-1AEC-4408-B531-41F4D0835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14C8285-CE12-4D62-B98C-4F2DA3741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AA30-A25B-498A-A74D-07EC9672672D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20E054D-C4B3-4662-B04B-D29DA69DB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0CB7D34-407F-4EE0-8A70-DD2C0E904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3BA66-3E20-4640-A4CA-EEB35CA156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945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B3ABD4-8DF1-4D5A-9459-39B892A8A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281846-8946-498E-9BA1-F8542ED04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394A9BE-4A8D-47C7-B365-277C48EE6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9A7572F-4D7E-47B3-8590-245046F72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AA30-A25B-498A-A74D-07EC9672672D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0FF4385-9DDD-4A48-8082-F11D054C1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FA7CE6F-3328-488D-BE76-128A5B7EF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3BA66-3E20-4640-A4CA-EEB35CA156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668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0CF5AA-7BA7-461F-8465-35690EF31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FA382C2-5739-4309-A574-056641D46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D13CD34-F0AB-4D38-B174-309971BDF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7675941-2192-4009-A6F3-E1C87FB66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F543EF2-8CC8-40DC-A7BF-CD51433D3B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41A3858-57AF-4361-BB40-23F246277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AA30-A25B-498A-A74D-07EC9672672D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BE2F46F-D591-416B-8AE0-99C7C553A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80B8470-B23F-44CF-A511-CA87982F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3BA66-3E20-4640-A4CA-EEB35CA156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7702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3F30E3-DFB0-4AA9-A648-CB6273313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CD11E3B-AC5B-4BF0-9D88-E87686AD9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AA30-A25B-498A-A74D-07EC9672672D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C3725F7-FC1D-416E-8D4A-0A6AE21DD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DDC13B5-B36B-423A-9AFB-265071679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3BA66-3E20-4640-A4CA-EEB35CA156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8496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449DA18-B563-44ED-9916-F5ACFA8AE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AA30-A25B-498A-A74D-07EC9672672D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BD176B2-8A42-420E-A007-5F0EBA0BF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A8F2ABA-CC46-4173-B64C-1A0E4ABA9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3BA66-3E20-4640-A4CA-EEB35CA156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5284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84CF56-CEE2-4380-AA39-54FA740F4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A08A94-0A99-405A-A074-20F9656A3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BCBDAC8-4B2E-427E-944B-1ECC3110B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5BF7115-B914-486D-B44E-9E0EA79FD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AA30-A25B-498A-A74D-07EC9672672D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BE868C5-9DC6-4795-A765-B281BF717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765EFF3-9A41-48BD-93B8-B2F0AB0DF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3BA66-3E20-4640-A4CA-EEB35CA156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224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79F8D1-5D97-4A73-827C-94B224C3E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963A211-C2A0-4E4D-8C8C-4FBD18287B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225A515-6344-4604-BEAE-1AA54ADB2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9177454-588C-4823-AC38-597F7396E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AA30-A25B-498A-A74D-07EC9672672D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3FBE8B2-D18E-4EF8-8E29-78CF9A5B2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10F7FF0-E6F6-4D0D-B8EF-501EA692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3BA66-3E20-4640-A4CA-EEB35CA156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5222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F38A4AE-CF0C-4E16-9F74-33991426A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0D8C2B0-3726-413A-BE14-9B8107237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A669787-4F9D-4DEC-B206-C8566353E0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4AA30-A25B-498A-A74D-07EC9672672D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E704DDC-0371-40B8-B118-7528F4C56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0618C8D-1EF5-407F-80A0-096A6E8282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3BA66-3E20-4640-A4CA-EEB35CA156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208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ookcrossing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F142790-0702-40A7-9040-3CCEEA551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4" y="0"/>
            <a:ext cx="12165026" cy="6858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C79E8AC-80A2-4A82-BCFD-37B48D32311C}"/>
              </a:ext>
            </a:extLst>
          </p:cNvPr>
          <p:cNvSpPr txBox="1"/>
          <p:nvPr/>
        </p:nvSpPr>
        <p:spPr>
          <a:xfrm>
            <a:off x="1746740" y="1617785"/>
            <a:ext cx="7872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Bookcrossing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EE642FA-9C0E-4BCD-8E92-4E9DD9407A54}"/>
              </a:ext>
            </a:extLst>
          </p:cNvPr>
          <p:cNvSpPr txBox="1"/>
          <p:nvPr/>
        </p:nvSpPr>
        <p:spPr>
          <a:xfrm>
            <a:off x="4026878" y="3591426"/>
            <a:ext cx="4519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Autor: Paweł Tomczyk</a:t>
            </a:r>
          </a:p>
        </p:txBody>
      </p:sp>
    </p:spTree>
    <p:extLst>
      <p:ext uri="{BB962C8B-B14F-4D97-AF65-F5344CB8AC3E}">
        <p14:creationId xmlns:p14="http://schemas.microsoft.com/office/powerpoint/2010/main" val="3175817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A97450C-C070-4124-9025-1A6E44313632}"/>
              </a:ext>
            </a:extLst>
          </p:cNvPr>
          <p:cNvSpPr txBox="1"/>
          <p:nvPr/>
        </p:nvSpPr>
        <p:spPr>
          <a:xfrm>
            <a:off x="1047280" y="759805"/>
            <a:ext cx="103065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 to jest Bookcrossing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151707A-546E-4307-A478-2A25BD0BFD83}"/>
              </a:ext>
            </a:extLst>
          </p:cNvPr>
          <p:cNvSpPr txBox="1"/>
          <p:nvPr/>
        </p:nvSpPr>
        <p:spPr>
          <a:xfrm>
            <a:off x="1424904" y="2494450"/>
            <a:ext cx="4053545" cy="3563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Bookcrossing</a:t>
            </a:r>
            <a:r>
              <a:rPr lang="en-US" sz="3200" dirty="0">
                <a:latin typeface="Comic Sans MS" panose="030F0702030302020204" pitchFamily="66" charset="0"/>
              </a:rPr>
              <a:t> to społeczna ogólnoświatowa forma popularyzowania czytelnictwa, bez własnej siedziby, regałów, kart bibliotecznych.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7A88D5-6354-4E21-AC27-516488499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09" y="2618517"/>
            <a:ext cx="5114987" cy="37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13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5907DF0-F768-46E2-9E01-E4359930BB12}"/>
              </a:ext>
            </a:extLst>
          </p:cNvPr>
          <p:cNvSpPr txBox="1"/>
          <p:nvPr/>
        </p:nvSpPr>
        <p:spPr>
          <a:xfrm>
            <a:off x="3838575" y="5259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Skąd to się wzięło?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25C912D3-82FB-4E6A-9C64-DEC1F89A76EB}"/>
              </a:ext>
            </a:extLst>
          </p:cNvPr>
          <p:cNvSpPr/>
          <p:nvPr/>
        </p:nvSpPr>
        <p:spPr>
          <a:xfrm>
            <a:off x="838200" y="2057400"/>
            <a:ext cx="10515600" cy="40923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Idea krążącej książki narodziła się w Stanach Zjednoczonych w 2001 roku, jej inicjatorem był programista komputerowy, Ron Horn Baker. Swój pomysł nazwał bookcrossingiem (po polsku wymiana książek, książko-krążenie, książka w podróży). W marcu 2001 r. założył stronę internetową. Cztery tygodnie później ogłosił, że zamierza rozszerzyć swój projekt na cały świat. W 2004 r. wyrażenie „bookcrossing” trafiło do słownika Oxfordu. Było także tematem australijskiego serialu obyczajowego Sąsiedzi. W listopadzie 2013 r. zarejestrowano na stronie 2 274 172 użytkowników i 10 026 453 książek z 132 krajów.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0509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08ACC3F2-CFDD-45A3-8DDF-E7EB135EC5FB}"/>
              </a:ext>
            </a:extLst>
          </p:cNvPr>
          <p:cNvSpPr txBox="1"/>
          <p:nvPr/>
        </p:nvSpPr>
        <p:spPr>
          <a:xfrm>
            <a:off x="1179226" y="826680"/>
            <a:ext cx="98335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Jak działa Bookcrossing?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14B170D-62AE-4902-9319-468E6C616180}"/>
              </a:ext>
            </a:extLst>
          </p:cNvPr>
          <p:cNvSpPr txBox="1"/>
          <p:nvPr/>
        </p:nvSpPr>
        <p:spPr>
          <a:xfrm>
            <a:off x="-1" y="2426677"/>
            <a:ext cx="12049125" cy="3974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Uwalnianie książki zaczyna się od jej celowego zgubienia, czyli ,,Wypuszczenia na wolność’’. Typowe miejsce ,,uwolnienia’’ to kawiarnia, ławka w parku, budka telefoniczna, autobus- wszędzie, gdzie jest dużo ludzi. Niczym ornitolog, który wypuszczając dzikiego ptaka, zaopatruje go w obrączkę, wypuszczający książkę nakleja na nią winietę ze specjalnym logo (maszerująca książka), opisem i numerem.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 uwolnieniu kolejnej książki z podaniem miejsca i godziny można się dowiedzieć ze strony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www.bookcrossing.com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Wystukując numer, można prześledzić jej dalszą drogę i sprawdzić, kto ją przechwycił. W dwa lata od wylansowania pomysłu niektóre książki zostały już uwolnione i przechwycone po kilkadziesiąt razy i przewędrowały oceany, startując np. w Nowym Jorku, a lądując Jokohamie. Niekiedy miejsce uwalniania jest dodatkowym grepsem, gdy np. powieść, której akcja dzieje się na Arktyce, zostawiana jest w dziale mrożonek w supermarkecie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492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F23E064-EB1C-459A-8061-AFBFBE91150B}"/>
              </a:ext>
            </a:extLst>
          </p:cNvPr>
          <p:cNvSpPr txBox="1"/>
          <p:nvPr/>
        </p:nvSpPr>
        <p:spPr>
          <a:xfrm>
            <a:off x="6094105" y="802955"/>
            <a:ext cx="4977976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Cel Bookcrossingu</a:t>
            </a:r>
          </a:p>
        </p:txBody>
      </p:sp>
      <p:sp>
        <p:nvSpPr>
          <p:cNvPr id="16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E409422-86F6-479C-A885-4628B4E18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C3F15AD7-7EEB-494E-9A7A-A91A5BEFD8EE}"/>
              </a:ext>
            </a:extLst>
          </p:cNvPr>
          <p:cNvSpPr txBox="1"/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Bookcrossing, czyli krążąca książka, ma na celu podniesienie poziomu czytelnictwa i spopularyzowanie samego faktu czytania.</a:t>
            </a:r>
          </a:p>
        </p:txBody>
      </p:sp>
    </p:spTree>
    <p:extLst>
      <p:ext uri="{BB962C8B-B14F-4D97-AF65-F5344CB8AC3E}">
        <p14:creationId xmlns:p14="http://schemas.microsoft.com/office/powerpoint/2010/main" val="1700848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6048BB-B55B-48C7-949E-7CF73A546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554" y="0"/>
            <a:ext cx="8428892" cy="1506050"/>
          </a:xfrm>
        </p:spPr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 zrobić, gdy znalazłeś książkę, którą ktoś uwolnił?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41C7316-5AA8-48D3-82E7-873F520D494C}"/>
              </a:ext>
            </a:extLst>
          </p:cNvPr>
          <p:cNvSpPr txBox="1"/>
          <p:nvPr/>
        </p:nvSpPr>
        <p:spPr>
          <a:xfrm>
            <a:off x="1502019" y="1288393"/>
            <a:ext cx="9187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1.Wejdź na stronę bookcrossing.com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6E5389F-0043-4FB7-AD09-1100B29985C2}"/>
              </a:ext>
            </a:extLst>
          </p:cNvPr>
          <p:cNvSpPr txBox="1"/>
          <p:nvPr/>
        </p:nvSpPr>
        <p:spPr>
          <a:xfrm>
            <a:off x="1502019" y="2061672"/>
            <a:ext cx="7543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2.Wpisz podany numer BIP, aby dowiedzieć się, kto tę książkę uwolnił, kto ją przed tobą czytał i co o niej sądzi, po wpisaniu BIP-u wybierz opcję ,,Znalazłem książkę’’ i opisz krótko, skąd ta książka znalazła się u Ciebie.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6107B19-245C-4E42-AEA4-70D53303909E}"/>
              </a:ext>
            </a:extLst>
          </p:cNvPr>
          <p:cNvSpPr txBox="1"/>
          <p:nvPr/>
        </p:nvSpPr>
        <p:spPr>
          <a:xfrm>
            <a:off x="1502019" y="5710284"/>
            <a:ext cx="6501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3.Przeczytaj tę książkę.</a:t>
            </a:r>
          </a:p>
        </p:txBody>
      </p:sp>
    </p:spTree>
    <p:extLst>
      <p:ext uri="{BB962C8B-B14F-4D97-AF65-F5344CB8AC3E}">
        <p14:creationId xmlns:p14="http://schemas.microsoft.com/office/powerpoint/2010/main" val="1893562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3DF599C-AE04-4F72-BF41-EA58C1AC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 daje nam Bookcrossing?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1812659-FA4C-47EB-892B-A67B9875D5BD}"/>
              </a:ext>
            </a:extLst>
          </p:cNvPr>
          <p:cNvSpPr/>
          <p:nvPr/>
        </p:nvSpPr>
        <p:spPr>
          <a:xfrm>
            <a:off x="533554" y="2653220"/>
            <a:ext cx="11480494" cy="4204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Bookcrossing  pozwala dzielić się książkami, stwarza możliwość wymiany na inne, daje szansę czytania tym, których nie stać na zakup książek,</a:t>
            </a:r>
            <a:r>
              <a:rPr lang="pl-PL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powoduje, że książki są w ciągłym obiegu, umożliwia śledzenie wędrówki książek, gdyż dzięki internetowemu systemowi monitoringu stwarza możliwość obserwowania drogi uwolnionego tomu.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Bookcrossing to  bezinteresowna przyjemność dzielenia się literaturą , budowanie więzi między czytelnikami,  skuteczny sposób integracji.</a:t>
            </a:r>
          </a:p>
        </p:txBody>
      </p:sp>
    </p:spTree>
    <p:extLst>
      <p:ext uri="{BB962C8B-B14F-4D97-AF65-F5344CB8AC3E}">
        <p14:creationId xmlns:p14="http://schemas.microsoft.com/office/powerpoint/2010/main" val="2242006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9E79250-0984-4992-B142-4B5C9F886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279" y="197840"/>
            <a:ext cx="9059441" cy="646232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71620CC-16FE-4EA3-BE07-5B52C679594E}"/>
              </a:ext>
            </a:extLst>
          </p:cNvPr>
          <p:cNvSpPr txBox="1"/>
          <p:nvPr/>
        </p:nvSpPr>
        <p:spPr>
          <a:xfrm>
            <a:off x="4520046" y="103909"/>
            <a:ext cx="5247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Koniec</a:t>
            </a:r>
          </a:p>
        </p:txBody>
      </p:sp>
    </p:spTree>
    <p:extLst>
      <p:ext uri="{BB962C8B-B14F-4D97-AF65-F5344CB8AC3E}">
        <p14:creationId xmlns:p14="http://schemas.microsoft.com/office/powerpoint/2010/main" val="303034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</Words>
  <Application>Microsoft Office PowerPoint</Application>
  <PresentationFormat>Panoramiczny</PresentationFormat>
  <Paragraphs>23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Co zrobić, gdy znalazłeś książkę, którą ktoś uwolnił?</vt:lpstr>
      <vt:lpstr>Co daje nam Bookcrossing?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Paweł Tomczyk</dc:creator>
  <cp:lastModifiedBy>s072166</cp:lastModifiedBy>
  <cp:revision>3</cp:revision>
  <dcterms:created xsi:type="dcterms:W3CDTF">2020-05-04T16:40:23Z</dcterms:created>
  <dcterms:modified xsi:type="dcterms:W3CDTF">2020-05-15T18:36:28Z</dcterms:modified>
</cp:coreProperties>
</file>