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88" d="100"/>
          <a:sy n="88" d="100"/>
        </p:scale>
        <p:origin x="-418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4DE1A06-8754-4870-9E44-E39BADAD9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527F020-BBC3-49BB-91C2-5B2CBD64B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67C0C22-EBDA-4130-87AE-CB28BC19B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5/13/2020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2A419A8-07CA-4A4C-AEC2-C40D4D50A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9FA7B86-E610-42EA-B4DC-C2F44778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xmlns="" id="{8A7BA06D-B3FF-4E91-8639-B4569AE3AA23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xmlns="" id="{2B30C86D-5A07-48BC-9C9D-6F9A2DB1E9E1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220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FF6E5D1-6D19-4E7F-9B4E-42326B771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AD2A06C-F91A-4ADC-9CD2-61F0A4D7EE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643AA9A-2280-4F63-8B3D-20742AE69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5/13/2020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40D986B-E58E-43B6-8A80-FFA9D8F74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2140D36-2E71-4F27-967F-7A3E4C6EE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xmlns="" id="{C1609904-5327-4D2C-A445-B270A00F3B5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30FC7BEC-08C5-4D95-9C84-B48BC8AD1C9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6861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81FEA3D-0C7F-45CD-B6A0-942F707B36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E8B8A12-BCE6-4D03-A637-1DEC8924BE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6749755-9FF4-428A-AEB7-1A6477466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5/13/2020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5141836-11E2-49FD-877D-53B74514A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4D24C42-4B05-4EEF-BE14-29041EC9C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xmlns="" id="{5BADDEB1-F604-408B-B02A-A2814606E6A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D8DF7987-332F-4D6C-81C3-990F39C76C96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4692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59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5/13/2020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xmlns="" id="{23DA7759-3209-4FE2-96D1-4EEDD81E9EA0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41460DAD-8769-4C9F-9C8C-BB0443909D76}"/>
              </a:ext>
            </a:extLst>
          </p:cNvPr>
          <p:cNvSpPr/>
          <p:nvPr/>
        </p:nvSpPr>
        <p:spPr>
          <a:xfrm flipH="1">
            <a:off x="12353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1777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04C0001-5D76-45A0-A9F4-7172BDDD5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E1462C4-0E4B-4DB7-A8BF-FE5514276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AA5F313-1240-47AE-A026-7F349292B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5/13/2020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2448158-6132-4335-B8E1-F6A896383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494C5B6-1598-48B4-9B3A-3078FDBE9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xmlns="" id="{FEDBDD32-D3EE-4848-A112-BA814D4631CD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xmlns="" id="{61350361-843C-49D0-BD6A-ECDBA3842BA0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1587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7ABFD05-2CB2-4A7E-89E7-57615BA82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F9532B8-D460-476D-816F-725E8D96C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6F7120F-70AF-4ED5-B364-3AA55C6B4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3D8B65F-F709-469F-9961-4D01896CA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5/13/2020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781C6BC-B23D-48BC-AD44-654DDB8D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100D60B-86A1-479D-BCE8-06D2C3DBC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B4EC5136-99DA-40B5-8F79-5C3A56D38BA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xmlns="" id="{4F8FB775-26C4-41BA-837C-4478D48D215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65931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5/13/2020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xmlns="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8618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5/13/2020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xmlns="" id="{DC13EF9C-0B5A-4364-91AA-E5DD5B536E54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xmlns="" id="{8F674475-6327-490A-BD7F-084F5C07F2E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746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5/13/2020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xmlns="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xmlns="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1904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CFFC812-4DB6-4F98-9404-29C191D3B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2F0855E-0CD6-47DD-B648-4C84C783D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D50082B-17D7-4D61-8AEB-81517D85D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1A70783-FF31-4C4E-9196-EB169B20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5/13/2020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D92E260-747D-40FD-A062-9DD5E6835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87E50A0-1E05-49C5-88C9-46267751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2C155C63-9F58-4422-B669-F9748628067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xmlns="" id="{385DBA62-0EDB-47AA-86C7-90463BC9B308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3302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1D7521-E43D-41D1-B458-26B20DC6D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A2472CF2-2653-4B98-A416-D7A0A860E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6EF87F5-0B10-4AC7-9599-F088C5E79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2A07CB7-0520-4D64-B76C-C31AC5578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5/13/2020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2EEB226-AD45-45DF-AAB5-5513AE73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5E96AEB-9481-4CCE-B110-FEDD33483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6BA9707F-7BCE-464F-BF45-E216527084EE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xmlns="" id="{BC589723-2CC8-49D1-B4E1-36FECED6A2D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5391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99D5CDC-F2CE-410E-AD13-DDC235C71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2EDB8D0-98ED-4B86-9D5F-E61ADC70144D}" type="datetimeFigureOut">
              <a:rPr lang="en-US" smtClean="0"/>
              <a:pPr/>
              <a:t>5/13/2020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340CD45-794A-4BB0-A427-0CE61AEAF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CB3AB91-9588-4071-92D2-364F4A6ED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854181D-6920-4594-9A5D-6CE56DC9F8B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96710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66" r:id="rId6"/>
    <p:sldLayoutId id="2147483662" r:id="rId7"/>
    <p:sldLayoutId id="2147483663" r:id="rId8"/>
    <p:sldLayoutId id="2147483664" r:id="rId9"/>
    <p:sldLayoutId id="2147483665" r:id="rId10"/>
    <p:sldLayoutId id="21474836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gle.pl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9">
            <a:extLst>
              <a:ext uri="{FF2B5EF4-FFF2-40B4-BE49-F238E27FC236}">
                <a16:creationId xmlns:a16="http://schemas.microsoft.com/office/drawing/2014/main" xmlns="" id="{46090D5F-01AF-4676-ADF9-09DA80A264E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Arc 11">
            <a:extLst>
              <a:ext uri="{FF2B5EF4-FFF2-40B4-BE49-F238E27FC236}">
                <a16:creationId xmlns:a16="http://schemas.microsoft.com/office/drawing/2014/main" xmlns="" id="{129A6924-D08B-45DD-8219-D130D09CE56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490427" y="683791"/>
            <a:ext cx="2987899" cy="2987899"/>
          </a:xfrm>
          <a:prstGeom prst="arc">
            <a:avLst>
              <a:gd name="adj1" fmla="val 16200000"/>
              <a:gd name="adj2" fmla="val 2120553"/>
            </a:avLst>
          </a:prstGeom>
          <a:ln w="127000" cap="rnd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8292EEC1-5766-4499-8EF9-562EBA1895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21863" y="643467"/>
            <a:ext cx="4926669" cy="2866496"/>
          </a:xfrm>
        </p:spPr>
        <p:txBody>
          <a:bodyPr>
            <a:normAutofit fontScale="90000"/>
          </a:bodyPr>
          <a:lstStyle/>
          <a:p>
            <a:r>
              <a:rPr lang="pl-PL" sz="5100" i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Zapraszamy                do projektu                 Szkolny Dzień Profilaktyki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414BAE34-780E-4F02-8699-3BF4AA1912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21863" y="3671690"/>
            <a:ext cx="4926669" cy="2532618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rgbClr val="FFFFFF"/>
                </a:solidFill>
              </a:rPr>
              <a:t>( 1 czerwca 2020)</a:t>
            </a:r>
          </a:p>
          <a:p>
            <a:r>
              <a:rPr lang="pl-PL" dirty="0">
                <a:solidFill>
                  <a:srgbClr val="FFFFFF"/>
                </a:solidFill>
              </a:rPr>
              <a:t>Drogi Uczniu, zapoznaj się                        z propozycjami 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BD33EF8E-5C38-4E64-A3F5-BA18B540356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r="-2" b="12132"/>
          <a:stretch/>
        </p:blipFill>
        <p:spPr>
          <a:xfrm>
            <a:off x="643466" y="721046"/>
            <a:ext cx="5334930" cy="5334930"/>
          </a:xfrm>
          <a:custGeom>
            <a:avLst/>
            <a:gdLst/>
            <a:ahLst/>
            <a:cxnLst/>
            <a:rect l="l" t="t" r="r" b="b"/>
            <a:pathLst>
              <a:path w="4048125" h="4048125">
                <a:moveTo>
                  <a:pt x="65094" y="0"/>
                </a:moveTo>
                <a:lnTo>
                  <a:pt x="3983031" y="0"/>
                </a:lnTo>
                <a:cubicBezTo>
                  <a:pt x="4018981" y="0"/>
                  <a:pt x="4048125" y="29144"/>
                  <a:pt x="4048125" y="65094"/>
                </a:cubicBezTo>
                <a:lnTo>
                  <a:pt x="4048125" y="3983031"/>
                </a:lnTo>
                <a:cubicBezTo>
                  <a:pt x="4048125" y="4018981"/>
                  <a:pt x="4018981" y="4048125"/>
                  <a:pt x="3983031" y="4048125"/>
                </a:cubicBezTo>
                <a:lnTo>
                  <a:pt x="65094" y="4048125"/>
                </a:lnTo>
                <a:cubicBezTo>
                  <a:pt x="29144" y="4048125"/>
                  <a:pt x="0" y="4018981"/>
                  <a:pt x="0" y="3983031"/>
                </a:cubicBezTo>
                <a:lnTo>
                  <a:pt x="0" y="65094"/>
                </a:lnTo>
                <a:cubicBezTo>
                  <a:pt x="0" y="29144"/>
                  <a:pt x="29144" y="0"/>
                  <a:pt x="65094" y="0"/>
                </a:cubicBezTo>
                <a:close/>
              </a:path>
            </a:pathLst>
          </a:custGeom>
        </p:spPr>
      </p:pic>
      <p:sp>
        <p:nvSpPr>
          <p:cNvPr id="27" name="Rectangle 13">
            <a:extLst>
              <a:ext uri="{FF2B5EF4-FFF2-40B4-BE49-F238E27FC236}">
                <a16:creationId xmlns:a16="http://schemas.microsoft.com/office/drawing/2014/main" xmlns="" id="{01B0AB56-1C73-492F-9E03-DF7B546AFCE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550321" y="4381081"/>
            <a:ext cx="784976" cy="784976"/>
          </a:xfrm>
          <a:prstGeom prst="rect">
            <a:avLst/>
          </a:prstGeom>
          <a:noFill/>
          <a:ln w="127000">
            <a:solidFill>
              <a:schemeClr val="accent2">
                <a:lumMod val="7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7471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reeform: Shape 33">
            <a:extLst>
              <a:ext uri="{FF2B5EF4-FFF2-40B4-BE49-F238E27FC236}">
                <a16:creationId xmlns:a16="http://schemas.microsoft.com/office/drawing/2014/main" xmlns="" id="{8A7BA06D-B3FF-4E91-8639-B4569AE3AA2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/>
            <a:ahLst/>
            <a:cxnLst/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Arc 35">
            <a:extLst>
              <a:ext uri="{FF2B5EF4-FFF2-40B4-BE49-F238E27FC236}">
                <a16:creationId xmlns:a16="http://schemas.microsoft.com/office/drawing/2014/main" xmlns="" id="{2B30C86D-5A07-48BC-9C9D-6F9A2DB1E9E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xmlns="" id="{80E5FECD-C9FF-49B3-B1FD-6B2D855C4A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A5F228FF-FE55-4316-94C4-C9C2917AE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815" y="798703"/>
            <a:ext cx="5221185" cy="3072015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sz="2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 tym roku szkolnym profilaktyka jest skierowana na zdrowe odżywianie się.</a:t>
            </a:r>
            <a:br>
              <a:rPr lang="en-US" sz="2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Proponujemy zatem kilka działań, w których każdy chętny uczeń może wziąć udział.</a:t>
            </a:r>
            <a:br>
              <a:rPr lang="en-US" sz="2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2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Przeczytaj, pomyśl, wybierz…</a:t>
            </a:r>
            <a:br>
              <a:rPr lang="en-US" sz="2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2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Prace przechowujemy ( do czasu powrotu do szkoły) w swojej </a:t>
            </a:r>
            <a:r>
              <a:rPr lang="en-US" sz="2000" kern="1200" dirty="0" smtClean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dokumentacji</a:t>
            </a:r>
            <a:r>
              <a:rPr lang="pl-PL" sz="2000" dirty="0" smtClean="0">
                <a:solidFill>
                  <a:srgbClr val="FFFFFF"/>
                </a:solidFill>
              </a:rPr>
              <a:t> a zdjęcia wysyłamy na emaila ilka_83@interia.eu</a:t>
            </a:r>
            <a:r>
              <a:rPr lang="en-US" sz="2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2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xmlns="" id="{F5569EEC-E12F-4856-B407-02B2813A4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604059" y="0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xmlns="" id="{CF860788-3A6A-45A3-B3F1-06F15966560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567336" y="1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Symbol zastępczy zawartości 7" descr="Obraz zawierający rysunek&#10;&#10;Opis wygenerowany automatycznie">
            <a:extLst>
              <a:ext uri="{FF2B5EF4-FFF2-40B4-BE49-F238E27FC236}">
                <a16:creationId xmlns:a16="http://schemas.microsoft.com/office/drawing/2014/main" xmlns="" id="{0CF8F651-4F37-48BC-A0D3-2DB6343082D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651243" y="1450698"/>
            <a:ext cx="4939504" cy="3573656"/>
          </a:xfrm>
          <a:custGeom>
            <a:avLst/>
            <a:gdLst/>
            <a:ahLst/>
            <a:cxnLst/>
            <a:rect l="l" t="t" r="r" b="b"/>
            <a:pathLst>
              <a:path w="4579832" h="5347063">
                <a:moveTo>
                  <a:pt x="106985" y="0"/>
                </a:moveTo>
                <a:lnTo>
                  <a:pt x="4472847" y="0"/>
                </a:lnTo>
                <a:cubicBezTo>
                  <a:pt x="4531933" y="0"/>
                  <a:pt x="4579832" y="47899"/>
                  <a:pt x="4579832" y="106985"/>
                </a:cubicBezTo>
                <a:lnTo>
                  <a:pt x="4579832" y="5240078"/>
                </a:lnTo>
                <a:cubicBezTo>
                  <a:pt x="4579832" y="5299164"/>
                  <a:pt x="4531933" y="5347063"/>
                  <a:pt x="4472847" y="5347063"/>
                </a:cubicBezTo>
                <a:lnTo>
                  <a:pt x="106985" y="5347063"/>
                </a:lnTo>
                <a:cubicBezTo>
                  <a:pt x="47899" y="5347063"/>
                  <a:pt x="0" y="5299164"/>
                  <a:pt x="0" y="5240078"/>
                </a:cubicBezTo>
                <a:lnTo>
                  <a:pt x="0" y="106985"/>
                </a:lnTo>
                <a:cubicBezTo>
                  <a:pt x="0" y="47899"/>
                  <a:pt x="47899" y="0"/>
                  <a:pt x="106985" y="0"/>
                </a:cubicBezTo>
                <a:close/>
              </a:path>
            </a:pathLst>
          </a:custGeom>
        </p:spPr>
      </p:pic>
      <p:sp>
        <p:nvSpPr>
          <p:cNvPr id="44" name="Freeform: Shape 43">
            <a:extLst>
              <a:ext uri="{FF2B5EF4-FFF2-40B4-BE49-F238E27FC236}">
                <a16:creationId xmlns:a16="http://schemas.microsoft.com/office/drawing/2014/main" xmlns="" id="{DF1E3393-B852-4883-B778-ED352511294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2032259" y="2916245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xmlns="" id="{39853D09-4205-4CC7-83EB-288E886AC9E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148440" y="5717906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xmlns="" id="{0D040B79-3E73-4A31-840D-D6B9C9FDFC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647511" y="6258756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xmlns="" id="{156C6AE5-3F8B-42AC-9EA4-1B686A11E93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643820" y="5835650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8852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xmlns="" id="{8A7BA06D-B3FF-4E91-8639-B4569AE3AA2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/>
            <a:ahLst/>
            <a:cxnLst/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xmlns="" id="{2B30C86D-5A07-48BC-9C9D-6F9A2DB1E9E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80E5FECD-C9FF-49B3-B1FD-6B2D855C4A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0D6D898E-BD3F-489D-9797-83149B1BE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815" y="798703"/>
            <a:ext cx="5221185" cy="307201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pl-PL" sz="33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Propozycja 1.</a:t>
            </a:r>
            <a:br>
              <a:rPr lang="pl-PL" sz="33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pl-PL" sz="33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Zaprojektuj plakat promujący Szkolny Dzień Profilaktyki</a:t>
            </a:r>
            <a:br>
              <a:rPr lang="pl-PL" sz="33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pl-PL" sz="33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( technika dowolna)                       </a:t>
            </a:r>
            <a:r>
              <a:rPr lang="en-US" sz="33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br>
              <a:rPr lang="en-US" sz="33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33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xmlns="" id="{F5569EEC-E12F-4856-B407-02B2813A4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604059" y="0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xmlns="" id="{CF860788-3A6A-45A3-B3F1-06F15966560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567336" y="1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xmlns="" id="{B879CCA2-4FA4-43E9-8CD7-ACE31FE7B2E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651243" y="1737152"/>
            <a:ext cx="4939504" cy="3000748"/>
          </a:xfrm>
          <a:custGeom>
            <a:avLst/>
            <a:gdLst/>
            <a:ahLst/>
            <a:cxnLst/>
            <a:rect l="l" t="t" r="r" b="b"/>
            <a:pathLst>
              <a:path w="4579832" h="5347063">
                <a:moveTo>
                  <a:pt x="106985" y="0"/>
                </a:moveTo>
                <a:lnTo>
                  <a:pt x="4472847" y="0"/>
                </a:lnTo>
                <a:cubicBezTo>
                  <a:pt x="4531933" y="0"/>
                  <a:pt x="4579832" y="47899"/>
                  <a:pt x="4579832" y="106985"/>
                </a:cubicBezTo>
                <a:lnTo>
                  <a:pt x="4579832" y="5240078"/>
                </a:lnTo>
                <a:cubicBezTo>
                  <a:pt x="4579832" y="5299164"/>
                  <a:pt x="4531933" y="5347063"/>
                  <a:pt x="4472847" y="5347063"/>
                </a:cubicBezTo>
                <a:lnTo>
                  <a:pt x="106985" y="5347063"/>
                </a:lnTo>
                <a:cubicBezTo>
                  <a:pt x="47899" y="5347063"/>
                  <a:pt x="0" y="5299164"/>
                  <a:pt x="0" y="5240078"/>
                </a:cubicBezTo>
                <a:lnTo>
                  <a:pt x="0" y="106985"/>
                </a:lnTo>
                <a:cubicBezTo>
                  <a:pt x="0" y="47899"/>
                  <a:pt x="47899" y="0"/>
                  <a:pt x="106985" y="0"/>
                </a:cubicBezTo>
                <a:close/>
              </a:path>
            </a:pathLst>
          </a:custGeom>
        </p:spPr>
      </p:pic>
      <p:sp>
        <p:nvSpPr>
          <p:cNvPr id="19" name="Freeform: Shape 18">
            <a:extLst>
              <a:ext uri="{FF2B5EF4-FFF2-40B4-BE49-F238E27FC236}">
                <a16:creationId xmlns:a16="http://schemas.microsoft.com/office/drawing/2014/main" xmlns="" id="{DF1E3393-B852-4883-B778-ED352511294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2032259" y="2916245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xmlns="" id="{39853D09-4205-4CC7-83EB-288E886AC9E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148440" y="5717906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xmlns="" id="{0D040B79-3E73-4A31-840D-D6B9C9FDFC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647511" y="6258756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xmlns="" id="{156C6AE5-3F8B-42AC-9EA4-1B686A11E93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643820" y="5835650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4860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xmlns="" id="{8A7BA06D-B3FF-4E91-8639-B4569AE3AA2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/>
            <a:ahLst/>
            <a:cxnLst/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xmlns="" id="{2B30C86D-5A07-48BC-9C9D-6F9A2DB1E9E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3F138222-D274-4866-96E7-C3B1D6DA8CE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Arc 14">
            <a:extLst>
              <a:ext uri="{FF2B5EF4-FFF2-40B4-BE49-F238E27FC236}">
                <a16:creationId xmlns:a16="http://schemas.microsoft.com/office/drawing/2014/main" xmlns="" id="{5888E255-D20B-4F26-B9DA-3DF0367970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6604789">
            <a:off x="675639" y="775849"/>
            <a:ext cx="2987899" cy="2987899"/>
          </a:xfrm>
          <a:prstGeom prst="arc">
            <a:avLst>
              <a:gd name="adj1" fmla="val 14455503"/>
              <a:gd name="adj2" fmla="val 0"/>
            </a:avLst>
          </a:prstGeom>
          <a:ln w="127000" cap="rnd">
            <a:solidFill>
              <a:schemeClr val="accent2">
                <a:lumMod val="75000"/>
              </a:schemeClr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53B13AE9-9FA1-4C7F-8AAC-6A92CB5E1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512" y="1122363"/>
            <a:ext cx="5087631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Propozycja 2. </a:t>
            </a:r>
            <a:br>
              <a:rPr lang="en-US" sz="3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3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Podaj przepis na zdrową potrawę. Wykonaj ją. Zrób zdjęcie.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xmlns="" id="{02AD46D6-02D6-45B3-921C-F4033826EFA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312790" y="5367348"/>
            <a:ext cx="616353" cy="599633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xmlns="" id="{FFB0653A-E518-402C-B629-D16106E2485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107917" y="2089860"/>
            <a:ext cx="2792347" cy="4083433"/>
          </a:xfrm>
          <a:custGeom>
            <a:avLst/>
            <a:gdLst/>
            <a:ahLst/>
            <a:cxnLst/>
            <a:rect l="l" t="t" r="r" b="b"/>
            <a:pathLst>
              <a:path w="5051479" h="5503900">
                <a:moveTo>
                  <a:pt x="151948" y="0"/>
                </a:moveTo>
                <a:lnTo>
                  <a:pt x="4899531" y="0"/>
                </a:lnTo>
                <a:cubicBezTo>
                  <a:pt x="4983450" y="0"/>
                  <a:pt x="5051479" y="68029"/>
                  <a:pt x="5051479" y="151948"/>
                </a:cubicBezTo>
                <a:lnTo>
                  <a:pt x="5051479" y="5351952"/>
                </a:lnTo>
                <a:cubicBezTo>
                  <a:pt x="5051479" y="5435871"/>
                  <a:pt x="4983450" y="5503900"/>
                  <a:pt x="4899531" y="5503900"/>
                </a:cubicBezTo>
                <a:lnTo>
                  <a:pt x="151948" y="5503900"/>
                </a:lnTo>
                <a:cubicBezTo>
                  <a:pt x="68029" y="5503900"/>
                  <a:pt x="0" y="5435871"/>
                  <a:pt x="0" y="5351952"/>
                </a:cubicBezTo>
                <a:lnTo>
                  <a:pt x="0" y="151948"/>
                </a:lnTo>
                <a:cubicBezTo>
                  <a:pt x="0" y="68029"/>
                  <a:pt x="68029" y="0"/>
                  <a:pt x="151948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xmlns="" val="3604269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8A7BA06D-B3FF-4E91-8639-B4569AE3AA2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/>
            <a:ahLst/>
            <a:cxnLst/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xmlns="" id="{2B30C86D-5A07-48BC-9C9D-6F9A2DB1E9E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xmlns="" id="{D278ADA9-6383-4BDD-80D2-8899A402687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484B7147-B0F6-40ED-B5A2-FF72BC8198B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B36D2DE0-0628-4A9A-A59D-7BA8B5EB302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xmlns="" id="{48E405C9-94BE-41DA-928C-DEC9A8550E9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815929" y="148929"/>
            <a:ext cx="6560142" cy="656014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AE5BB71A-0D5B-46E9-BBBD-4076DC1E2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5031" y="1380754"/>
            <a:ext cx="5561938" cy="2513516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pl-PL" sz="4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pl-PL" sz="4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pl-PL" sz="4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Propozycja 3.</a:t>
            </a:r>
            <a:br>
              <a:rPr lang="pl-PL" sz="4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pl-PL" sz="4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Namaluj obrazek</a:t>
            </a:r>
            <a:r>
              <a:rPr lang="en-US" sz="4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pl-PL" sz="4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             pod tytułem ,,Rodzinny posiłek”</a:t>
            </a:r>
            <a:r>
              <a:rPr lang="en-US" sz="4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4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47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0" name="Arc 19">
            <a:extLst>
              <a:ext uri="{FF2B5EF4-FFF2-40B4-BE49-F238E27FC236}">
                <a16:creationId xmlns:a16="http://schemas.microsoft.com/office/drawing/2014/main" xmlns="" id="{D2091A72-D5BB-42AC-8FD3-F7747D90861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9222429" flipV="1">
            <a:off x="2494119" y="6170"/>
            <a:ext cx="6816262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2">
                <a:lumMod val="75000"/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xmlns="" id="{6ED12BFC-A737-46AF-8411-481112D54B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200995" y="5310973"/>
            <a:ext cx="705948" cy="686798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8157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10">
            <a:extLst>
              <a:ext uri="{FF2B5EF4-FFF2-40B4-BE49-F238E27FC236}">
                <a16:creationId xmlns:a16="http://schemas.microsoft.com/office/drawing/2014/main" xmlns="" id="{4AC6B390-BC59-4F1D-A0EE-D71A92F0A0B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Freeform: Shape 12">
            <a:extLst>
              <a:ext uri="{FF2B5EF4-FFF2-40B4-BE49-F238E27FC236}">
                <a16:creationId xmlns:a16="http://schemas.microsoft.com/office/drawing/2014/main" xmlns="" id="{B6C60D79-16F1-4C4B-B7E3-7634E7069C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519137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xmlns="" id="{7E852AF4-541B-41EB-B35B-8EC3126A2807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41053" y="1553434"/>
            <a:ext cx="4777381" cy="3578424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</p:spPr>
      </p:pic>
      <p:sp>
        <p:nvSpPr>
          <p:cNvPr id="29" name="Arc 14">
            <a:extLst>
              <a:ext uri="{FF2B5EF4-FFF2-40B4-BE49-F238E27FC236}">
                <a16:creationId xmlns:a16="http://schemas.microsoft.com/office/drawing/2014/main" xmlns="" id="{426B127E-6498-4C77-9C9D-4553A5113B8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602050" y="650160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95FD4D4C-E274-4CA6-B7CD-3C1AE2861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479493"/>
            <a:ext cx="5257800" cy="1325563"/>
          </a:xfrm>
        </p:spPr>
        <p:txBody>
          <a:bodyPr>
            <a:normAutofit/>
          </a:bodyPr>
          <a:lstStyle/>
          <a:p>
            <a:r>
              <a:rPr lang="pl-PL" sz="2100" dirty="0"/>
              <a:t>Zapraszają koordynatorki projektu</a:t>
            </a:r>
            <a:br>
              <a:rPr lang="pl-PL" sz="2100" dirty="0"/>
            </a:br>
            <a:r>
              <a:rPr lang="pl-PL" sz="2100" dirty="0"/>
              <a:t>p. I. Morawska</a:t>
            </a:r>
            <a:br>
              <a:rPr lang="pl-PL" sz="2100" dirty="0"/>
            </a:br>
            <a:r>
              <a:rPr lang="pl-PL" sz="2100" dirty="0"/>
              <a:t>p. E. Salagierska</a:t>
            </a:r>
            <a:br>
              <a:rPr lang="pl-PL" sz="2100" dirty="0"/>
            </a:br>
            <a:r>
              <a:rPr lang="pl-PL" sz="2100" dirty="0"/>
              <a:t>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092CE86F-64DC-4E75-A22E-95AA4B8970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984443"/>
            <a:ext cx="5257800" cy="4192520"/>
          </a:xfrm>
        </p:spPr>
        <p:txBody>
          <a:bodyPr>
            <a:normAutofit/>
          </a:bodyPr>
          <a:lstStyle/>
          <a:p>
            <a:r>
              <a:rPr lang="pl-PL" sz="1600" dirty="0"/>
              <a:t>Źródło obrazków:</a:t>
            </a:r>
          </a:p>
          <a:p>
            <a:pPr marL="0" indent="0">
              <a:buNone/>
            </a:pPr>
            <a:r>
              <a:rPr lang="pl-PL" sz="1600" dirty="0">
                <a:hlinkClick r:id="rId3"/>
              </a:rPr>
              <a:t>www.gogle.pl</a:t>
            </a:r>
            <a:r>
              <a:rPr lang="pl-PL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160120095"/>
      </p:ext>
    </p:extLst>
  </p:cSld>
  <p:clrMapOvr>
    <a:masterClrMapping/>
  </p:clrMapOvr>
</p:sld>
</file>

<file path=ppt/theme/theme1.xml><?xml version="1.0" encoding="utf-8"?>
<a:theme xmlns:a="http://schemas.openxmlformats.org/drawingml/2006/main" name="ShapesVTI">
  <a:themeElements>
    <a:clrScheme name="Shapes">
      <a:dk1>
        <a:sysClr val="windowText" lastClr="000000"/>
      </a:dk1>
      <a:lt1>
        <a:sysClr val="window" lastClr="FFFFFF"/>
      </a:lt1>
      <a:dk2>
        <a:srgbClr val="281B10"/>
      </a:dk2>
      <a:lt2>
        <a:srgbClr val="FFF9F5"/>
      </a:lt2>
      <a:accent1>
        <a:srgbClr val="EE7661"/>
      </a:accent1>
      <a:accent2>
        <a:srgbClr val="4E91F0"/>
      </a:accent2>
      <a:accent3>
        <a:srgbClr val="5B5260"/>
      </a:accent3>
      <a:accent4>
        <a:srgbClr val="2CC3B4"/>
      </a:accent4>
      <a:accent5>
        <a:srgbClr val="C097F8"/>
      </a:accent5>
      <a:accent6>
        <a:srgbClr val="FF9514"/>
      </a:accent6>
      <a:hlink>
        <a:srgbClr val="E50CBC"/>
      </a:hlink>
      <a:folHlink>
        <a:srgbClr val="6257FF"/>
      </a:folHlink>
    </a:clrScheme>
    <a:fontScheme name="Festival">
      <a:majorFont>
        <a:latin typeface="Tw Cen M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hapesVTI" id="{C78D20FD-A872-4243-8597-B534C62538FF}" vid="{7CAFCCF9-7834-41D6-B6AB-7D225A18A4E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43</Words>
  <Application>Microsoft Office PowerPoint</Application>
  <PresentationFormat>Niestandardowy</PresentationFormat>
  <Paragraphs>10</Paragraphs>
  <Slides>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ShapesVTI</vt:lpstr>
      <vt:lpstr>Zapraszamy                do projektu                 Szkolny Dzień Profilaktyki</vt:lpstr>
      <vt:lpstr>W tym roku szkolnym profilaktyka jest skierowana na zdrowe odżywianie się. Proponujemy zatem kilka działań, w których każdy chętny uczeń może wziąć udział.  Przeczytaj, pomyśl, wybierz…  Prace przechowujemy ( do czasu powrotu do szkoły) w swojej dokumentacji a zdjęcia wysyłamy na emaila ilka_83@interia.eu  </vt:lpstr>
      <vt:lpstr>Propozycja 1. Zaprojektuj plakat promujący Szkolny Dzień Profilaktyki ( technika dowolna)                         </vt:lpstr>
      <vt:lpstr>Propozycja 2.  Podaj przepis na zdrową potrawę. Wykonaj ją. Zrób zdjęcie.</vt:lpstr>
      <vt:lpstr> Propozycja 3. Namaluj obrazek               pod tytułem ,,Rodzinny posiłek” </vt:lpstr>
      <vt:lpstr>Zapraszają koordynatorki projektu p. I. Morawska p. E. Salagierska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Zapraszamy                do projektu                 Szkolny Dzień Profilaktyki</dc:title>
  <dc:creator>s072166</dc:creator>
  <cp:lastModifiedBy>HP</cp:lastModifiedBy>
  <cp:revision>5</cp:revision>
  <dcterms:created xsi:type="dcterms:W3CDTF">2020-05-08T16:47:11Z</dcterms:created>
  <dcterms:modified xsi:type="dcterms:W3CDTF">2020-05-13T11:05:04Z</dcterms:modified>
</cp:coreProperties>
</file>